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5" r:id="rId12"/>
    <p:sldId id="267" r:id="rId13"/>
    <p:sldId id="268" r:id="rId14"/>
    <p:sldId id="269" r:id="rId15"/>
  </p:sldIdLst>
  <p:sldSz cx="9144000" cy="6858000" type="screen4x3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27" autoAdjust="0"/>
  </p:normalViewPr>
  <p:slideViewPr>
    <p:cSldViewPr>
      <p:cViewPr>
        <p:scale>
          <a:sx n="170" d="100"/>
          <a:sy n="170" d="100"/>
        </p:scale>
        <p:origin x="-185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16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78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4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9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66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21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48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472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29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94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33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61C0F-4C42-4450-93DC-E35337468645}" type="datetimeFigureOut">
              <a:rPr lang="de-DE" smtClean="0"/>
              <a:t>21.10.2014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9FCF-E5F3-4D01-8237-1E2A790A3F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151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tags" Target="../tags/tag3.xml"/><Relationship Id="rId16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15.xml"/><Relationship Id="rId13" Type="http://schemas.openxmlformats.org/officeDocument/2006/relationships/image" Target="../media/image13.png"/><Relationship Id="rId18" Type="http://schemas.openxmlformats.org/officeDocument/2006/relationships/image" Target="../media/image105.png"/><Relationship Id="rId3" Type="http://schemas.openxmlformats.org/officeDocument/2006/relationships/tags" Target="../tags/tag310.xml"/><Relationship Id="rId21" Type="http://schemas.openxmlformats.org/officeDocument/2006/relationships/image" Target="../media/image108.png"/><Relationship Id="rId7" Type="http://schemas.openxmlformats.org/officeDocument/2006/relationships/tags" Target="../tags/tag31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4.png"/><Relationship Id="rId2" Type="http://schemas.openxmlformats.org/officeDocument/2006/relationships/tags" Target="../tags/tag309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308.xml"/><Relationship Id="rId6" Type="http://schemas.openxmlformats.org/officeDocument/2006/relationships/tags" Target="../tags/tag313.xml"/><Relationship Id="rId11" Type="http://schemas.openxmlformats.org/officeDocument/2006/relationships/tags" Target="../tags/tag318.xml"/><Relationship Id="rId5" Type="http://schemas.openxmlformats.org/officeDocument/2006/relationships/tags" Target="../tags/tag312.xml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tags" Target="../tags/tag317.xml"/><Relationship Id="rId19" Type="http://schemas.openxmlformats.org/officeDocument/2006/relationships/image" Target="../media/image106.png"/><Relationship Id="rId4" Type="http://schemas.openxmlformats.org/officeDocument/2006/relationships/tags" Target="../tags/tag311.xml"/><Relationship Id="rId9" Type="http://schemas.openxmlformats.org/officeDocument/2006/relationships/tags" Target="../tags/tag316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330.xml"/><Relationship Id="rId18" Type="http://schemas.openxmlformats.org/officeDocument/2006/relationships/tags" Target="../tags/tag335.xml"/><Relationship Id="rId26" Type="http://schemas.openxmlformats.org/officeDocument/2006/relationships/tags" Target="../tags/tag343.xml"/><Relationship Id="rId39" Type="http://schemas.openxmlformats.org/officeDocument/2006/relationships/tags" Target="../tags/tag356.xml"/><Relationship Id="rId21" Type="http://schemas.openxmlformats.org/officeDocument/2006/relationships/tags" Target="../tags/tag338.xml"/><Relationship Id="rId34" Type="http://schemas.openxmlformats.org/officeDocument/2006/relationships/tags" Target="../tags/tag351.xml"/><Relationship Id="rId42" Type="http://schemas.openxmlformats.org/officeDocument/2006/relationships/tags" Target="../tags/tag359.xml"/><Relationship Id="rId47" Type="http://schemas.openxmlformats.org/officeDocument/2006/relationships/oleObject" Target="../embeddings/oleObject13.bin"/><Relationship Id="rId50" Type="http://schemas.openxmlformats.org/officeDocument/2006/relationships/image" Target="../media/image32.png"/><Relationship Id="rId55" Type="http://schemas.openxmlformats.org/officeDocument/2006/relationships/image" Target="../media/image37.png"/><Relationship Id="rId63" Type="http://schemas.openxmlformats.org/officeDocument/2006/relationships/image" Target="../media/image25.png"/><Relationship Id="rId68" Type="http://schemas.openxmlformats.org/officeDocument/2006/relationships/image" Target="../media/image116.png"/><Relationship Id="rId7" Type="http://schemas.openxmlformats.org/officeDocument/2006/relationships/tags" Target="../tags/tag324.xml"/><Relationship Id="rId2" Type="http://schemas.openxmlformats.org/officeDocument/2006/relationships/tags" Target="../tags/tag319.xml"/><Relationship Id="rId16" Type="http://schemas.openxmlformats.org/officeDocument/2006/relationships/tags" Target="../tags/tag333.xml"/><Relationship Id="rId29" Type="http://schemas.openxmlformats.org/officeDocument/2006/relationships/tags" Target="../tags/tag346.xml"/><Relationship Id="rId1" Type="http://schemas.openxmlformats.org/officeDocument/2006/relationships/vmlDrawing" Target="../drawings/vmlDrawing8.vml"/><Relationship Id="rId6" Type="http://schemas.openxmlformats.org/officeDocument/2006/relationships/tags" Target="../tags/tag323.xml"/><Relationship Id="rId11" Type="http://schemas.openxmlformats.org/officeDocument/2006/relationships/tags" Target="../tags/tag328.xml"/><Relationship Id="rId24" Type="http://schemas.openxmlformats.org/officeDocument/2006/relationships/tags" Target="../tags/tag341.xml"/><Relationship Id="rId32" Type="http://schemas.openxmlformats.org/officeDocument/2006/relationships/tags" Target="../tags/tag349.xml"/><Relationship Id="rId37" Type="http://schemas.openxmlformats.org/officeDocument/2006/relationships/tags" Target="../tags/tag354.xml"/><Relationship Id="rId40" Type="http://schemas.openxmlformats.org/officeDocument/2006/relationships/tags" Target="../tags/tag357.xml"/><Relationship Id="rId45" Type="http://schemas.openxmlformats.org/officeDocument/2006/relationships/oleObject" Target="../embeddings/oleObject12.bin"/><Relationship Id="rId53" Type="http://schemas.openxmlformats.org/officeDocument/2006/relationships/image" Target="../media/image35.png"/><Relationship Id="rId58" Type="http://schemas.openxmlformats.org/officeDocument/2006/relationships/image" Target="../media/image22.png"/><Relationship Id="rId66" Type="http://schemas.openxmlformats.org/officeDocument/2006/relationships/image" Target="../media/image114.png"/><Relationship Id="rId5" Type="http://schemas.openxmlformats.org/officeDocument/2006/relationships/tags" Target="../tags/tag322.xml"/><Relationship Id="rId15" Type="http://schemas.openxmlformats.org/officeDocument/2006/relationships/tags" Target="../tags/tag332.xml"/><Relationship Id="rId23" Type="http://schemas.openxmlformats.org/officeDocument/2006/relationships/tags" Target="../tags/tag340.xml"/><Relationship Id="rId28" Type="http://schemas.openxmlformats.org/officeDocument/2006/relationships/tags" Target="../tags/tag345.xml"/><Relationship Id="rId36" Type="http://schemas.openxmlformats.org/officeDocument/2006/relationships/tags" Target="../tags/tag353.xml"/><Relationship Id="rId49" Type="http://schemas.openxmlformats.org/officeDocument/2006/relationships/image" Target="../media/image31.png"/><Relationship Id="rId57" Type="http://schemas.openxmlformats.org/officeDocument/2006/relationships/image" Target="../media/image20.png"/><Relationship Id="rId61" Type="http://schemas.openxmlformats.org/officeDocument/2006/relationships/image" Target="../media/image24.png"/><Relationship Id="rId10" Type="http://schemas.openxmlformats.org/officeDocument/2006/relationships/tags" Target="../tags/tag327.xml"/><Relationship Id="rId19" Type="http://schemas.openxmlformats.org/officeDocument/2006/relationships/tags" Target="../tags/tag336.xml"/><Relationship Id="rId31" Type="http://schemas.openxmlformats.org/officeDocument/2006/relationships/tags" Target="../tags/tag348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34.png"/><Relationship Id="rId60" Type="http://schemas.openxmlformats.org/officeDocument/2006/relationships/image" Target="../media/image23.png"/><Relationship Id="rId65" Type="http://schemas.openxmlformats.org/officeDocument/2006/relationships/image" Target="../media/image113.png"/><Relationship Id="rId4" Type="http://schemas.openxmlformats.org/officeDocument/2006/relationships/tags" Target="../tags/tag321.xml"/><Relationship Id="rId9" Type="http://schemas.openxmlformats.org/officeDocument/2006/relationships/tags" Target="../tags/tag326.xml"/><Relationship Id="rId14" Type="http://schemas.openxmlformats.org/officeDocument/2006/relationships/tags" Target="../tags/tag331.xml"/><Relationship Id="rId22" Type="http://schemas.openxmlformats.org/officeDocument/2006/relationships/tags" Target="../tags/tag339.xml"/><Relationship Id="rId27" Type="http://schemas.openxmlformats.org/officeDocument/2006/relationships/tags" Target="../tags/tag344.xml"/><Relationship Id="rId30" Type="http://schemas.openxmlformats.org/officeDocument/2006/relationships/tags" Target="../tags/tag347.xml"/><Relationship Id="rId35" Type="http://schemas.openxmlformats.org/officeDocument/2006/relationships/tags" Target="../tags/tag352.xml"/><Relationship Id="rId43" Type="http://schemas.openxmlformats.org/officeDocument/2006/relationships/tags" Target="../tags/tag360.xml"/><Relationship Id="rId48" Type="http://schemas.openxmlformats.org/officeDocument/2006/relationships/image" Target="../media/image112.emf"/><Relationship Id="rId56" Type="http://schemas.openxmlformats.org/officeDocument/2006/relationships/image" Target="../media/image38.png"/><Relationship Id="rId64" Type="http://schemas.openxmlformats.org/officeDocument/2006/relationships/image" Target="../media/image27.png"/><Relationship Id="rId8" Type="http://schemas.openxmlformats.org/officeDocument/2006/relationships/tags" Target="../tags/tag325.xml"/><Relationship Id="rId51" Type="http://schemas.openxmlformats.org/officeDocument/2006/relationships/image" Target="../media/image33.png"/><Relationship Id="rId3" Type="http://schemas.openxmlformats.org/officeDocument/2006/relationships/tags" Target="../tags/tag320.xml"/><Relationship Id="rId12" Type="http://schemas.openxmlformats.org/officeDocument/2006/relationships/tags" Target="../tags/tag329.xml"/><Relationship Id="rId17" Type="http://schemas.openxmlformats.org/officeDocument/2006/relationships/tags" Target="../tags/tag334.xml"/><Relationship Id="rId25" Type="http://schemas.openxmlformats.org/officeDocument/2006/relationships/tags" Target="../tags/tag342.xml"/><Relationship Id="rId33" Type="http://schemas.openxmlformats.org/officeDocument/2006/relationships/tags" Target="../tags/tag350.xml"/><Relationship Id="rId38" Type="http://schemas.openxmlformats.org/officeDocument/2006/relationships/tags" Target="../tags/tag355.xml"/><Relationship Id="rId46" Type="http://schemas.openxmlformats.org/officeDocument/2006/relationships/image" Target="../media/image111.emf"/><Relationship Id="rId59" Type="http://schemas.openxmlformats.org/officeDocument/2006/relationships/image" Target="../media/image21.png"/><Relationship Id="rId67" Type="http://schemas.openxmlformats.org/officeDocument/2006/relationships/image" Target="../media/image115.png"/><Relationship Id="rId20" Type="http://schemas.openxmlformats.org/officeDocument/2006/relationships/tags" Target="../tags/tag337.xml"/><Relationship Id="rId41" Type="http://schemas.openxmlformats.org/officeDocument/2006/relationships/tags" Target="../tags/tag358.xml"/><Relationship Id="rId54" Type="http://schemas.openxmlformats.org/officeDocument/2006/relationships/image" Target="../media/image36.png"/><Relationship Id="rId6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372.xml"/><Relationship Id="rId18" Type="http://schemas.openxmlformats.org/officeDocument/2006/relationships/tags" Target="../tags/tag377.xml"/><Relationship Id="rId26" Type="http://schemas.openxmlformats.org/officeDocument/2006/relationships/tags" Target="../tags/tag385.xml"/><Relationship Id="rId39" Type="http://schemas.openxmlformats.org/officeDocument/2006/relationships/image" Target="../media/image25.png"/><Relationship Id="rId3" Type="http://schemas.openxmlformats.org/officeDocument/2006/relationships/tags" Target="../tags/tag362.xml"/><Relationship Id="rId21" Type="http://schemas.openxmlformats.org/officeDocument/2006/relationships/tags" Target="../tags/tag380.xml"/><Relationship Id="rId34" Type="http://schemas.openxmlformats.org/officeDocument/2006/relationships/image" Target="../media/image22.png"/><Relationship Id="rId42" Type="http://schemas.openxmlformats.org/officeDocument/2006/relationships/image" Target="../media/image32.png"/><Relationship Id="rId47" Type="http://schemas.openxmlformats.org/officeDocument/2006/relationships/image" Target="../media/image37.png"/><Relationship Id="rId50" Type="http://schemas.openxmlformats.org/officeDocument/2006/relationships/image" Target="../media/image114.png"/><Relationship Id="rId7" Type="http://schemas.openxmlformats.org/officeDocument/2006/relationships/tags" Target="../tags/tag366.xml"/><Relationship Id="rId12" Type="http://schemas.openxmlformats.org/officeDocument/2006/relationships/tags" Target="../tags/tag371.xml"/><Relationship Id="rId17" Type="http://schemas.openxmlformats.org/officeDocument/2006/relationships/tags" Target="../tags/tag376.xml"/><Relationship Id="rId25" Type="http://schemas.openxmlformats.org/officeDocument/2006/relationships/tags" Target="../tags/tag384.xml"/><Relationship Id="rId33" Type="http://schemas.openxmlformats.org/officeDocument/2006/relationships/image" Target="../media/image20.png"/><Relationship Id="rId38" Type="http://schemas.openxmlformats.org/officeDocument/2006/relationships/image" Target="../media/image26.png"/><Relationship Id="rId46" Type="http://schemas.openxmlformats.org/officeDocument/2006/relationships/image" Target="../media/image36.png"/><Relationship Id="rId2" Type="http://schemas.openxmlformats.org/officeDocument/2006/relationships/tags" Target="../tags/tag361.xml"/><Relationship Id="rId16" Type="http://schemas.openxmlformats.org/officeDocument/2006/relationships/tags" Target="../tags/tag375.xml"/><Relationship Id="rId20" Type="http://schemas.openxmlformats.org/officeDocument/2006/relationships/tags" Target="../tags/tag379.xml"/><Relationship Id="rId29" Type="http://schemas.openxmlformats.org/officeDocument/2006/relationships/tags" Target="../tags/tag388.xml"/><Relationship Id="rId41" Type="http://schemas.openxmlformats.org/officeDocument/2006/relationships/image" Target="../media/image31.png"/><Relationship Id="rId1" Type="http://schemas.openxmlformats.org/officeDocument/2006/relationships/vmlDrawing" Target="../drawings/vmlDrawing9.vml"/><Relationship Id="rId6" Type="http://schemas.openxmlformats.org/officeDocument/2006/relationships/tags" Target="../tags/tag365.xml"/><Relationship Id="rId11" Type="http://schemas.openxmlformats.org/officeDocument/2006/relationships/tags" Target="../tags/tag370.xml"/><Relationship Id="rId24" Type="http://schemas.openxmlformats.org/officeDocument/2006/relationships/tags" Target="../tags/tag383.xml"/><Relationship Id="rId32" Type="http://schemas.openxmlformats.org/officeDocument/2006/relationships/image" Target="../media/image117.emf"/><Relationship Id="rId37" Type="http://schemas.openxmlformats.org/officeDocument/2006/relationships/image" Target="../media/image24.png"/><Relationship Id="rId40" Type="http://schemas.openxmlformats.org/officeDocument/2006/relationships/image" Target="../media/image27.png"/><Relationship Id="rId45" Type="http://schemas.openxmlformats.org/officeDocument/2006/relationships/image" Target="../media/image35.png"/><Relationship Id="rId5" Type="http://schemas.openxmlformats.org/officeDocument/2006/relationships/tags" Target="../tags/tag364.xml"/><Relationship Id="rId15" Type="http://schemas.openxmlformats.org/officeDocument/2006/relationships/tags" Target="../tags/tag374.xml"/><Relationship Id="rId23" Type="http://schemas.openxmlformats.org/officeDocument/2006/relationships/tags" Target="../tags/tag382.xml"/><Relationship Id="rId28" Type="http://schemas.openxmlformats.org/officeDocument/2006/relationships/tags" Target="../tags/tag387.xml"/><Relationship Id="rId36" Type="http://schemas.openxmlformats.org/officeDocument/2006/relationships/image" Target="../media/image23.png"/><Relationship Id="rId49" Type="http://schemas.openxmlformats.org/officeDocument/2006/relationships/image" Target="../media/image113.png"/><Relationship Id="rId10" Type="http://schemas.openxmlformats.org/officeDocument/2006/relationships/tags" Target="../tags/tag369.xml"/><Relationship Id="rId19" Type="http://schemas.openxmlformats.org/officeDocument/2006/relationships/tags" Target="../tags/tag378.xml"/><Relationship Id="rId31" Type="http://schemas.openxmlformats.org/officeDocument/2006/relationships/oleObject" Target="../embeddings/oleObject14.bin"/><Relationship Id="rId44" Type="http://schemas.openxmlformats.org/officeDocument/2006/relationships/image" Target="../media/image34.png"/><Relationship Id="rId52" Type="http://schemas.openxmlformats.org/officeDocument/2006/relationships/image" Target="../media/image116.png"/><Relationship Id="rId4" Type="http://schemas.openxmlformats.org/officeDocument/2006/relationships/tags" Target="../tags/tag363.xml"/><Relationship Id="rId9" Type="http://schemas.openxmlformats.org/officeDocument/2006/relationships/tags" Target="../tags/tag368.xml"/><Relationship Id="rId14" Type="http://schemas.openxmlformats.org/officeDocument/2006/relationships/tags" Target="../tags/tag373.xml"/><Relationship Id="rId22" Type="http://schemas.openxmlformats.org/officeDocument/2006/relationships/tags" Target="../tags/tag381.xml"/><Relationship Id="rId27" Type="http://schemas.openxmlformats.org/officeDocument/2006/relationships/tags" Target="../tags/tag386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21.png"/><Relationship Id="rId43" Type="http://schemas.openxmlformats.org/officeDocument/2006/relationships/image" Target="../media/image33.png"/><Relationship Id="rId48" Type="http://schemas.openxmlformats.org/officeDocument/2006/relationships/image" Target="../media/image38.png"/><Relationship Id="rId8" Type="http://schemas.openxmlformats.org/officeDocument/2006/relationships/tags" Target="../tags/tag367.xml"/><Relationship Id="rId51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00.xml"/><Relationship Id="rId18" Type="http://schemas.openxmlformats.org/officeDocument/2006/relationships/tags" Target="../tags/tag405.xml"/><Relationship Id="rId26" Type="http://schemas.openxmlformats.org/officeDocument/2006/relationships/tags" Target="../tags/tag413.xml"/><Relationship Id="rId39" Type="http://schemas.openxmlformats.org/officeDocument/2006/relationships/tags" Target="../tags/tag426.xml"/><Relationship Id="rId21" Type="http://schemas.openxmlformats.org/officeDocument/2006/relationships/tags" Target="../tags/tag408.xml"/><Relationship Id="rId34" Type="http://schemas.openxmlformats.org/officeDocument/2006/relationships/tags" Target="../tags/tag421.xml"/><Relationship Id="rId42" Type="http://schemas.openxmlformats.org/officeDocument/2006/relationships/tags" Target="../tags/tag429.xml"/><Relationship Id="rId47" Type="http://schemas.openxmlformats.org/officeDocument/2006/relationships/tags" Target="../tags/tag434.xml"/><Relationship Id="rId50" Type="http://schemas.openxmlformats.org/officeDocument/2006/relationships/tags" Target="../tags/tag437.xml"/><Relationship Id="rId55" Type="http://schemas.openxmlformats.org/officeDocument/2006/relationships/image" Target="../media/image118.emf"/><Relationship Id="rId63" Type="http://schemas.openxmlformats.org/officeDocument/2006/relationships/image" Target="../media/image75.png"/><Relationship Id="rId68" Type="http://schemas.openxmlformats.org/officeDocument/2006/relationships/image" Target="../media/image80.png"/><Relationship Id="rId76" Type="http://schemas.openxmlformats.org/officeDocument/2006/relationships/image" Target="../media/image88.png"/><Relationship Id="rId84" Type="http://schemas.openxmlformats.org/officeDocument/2006/relationships/image" Target="../media/image116.png"/><Relationship Id="rId89" Type="http://schemas.openxmlformats.org/officeDocument/2006/relationships/image" Target="../media/image123.png"/><Relationship Id="rId7" Type="http://schemas.openxmlformats.org/officeDocument/2006/relationships/tags" Target="../tags/tag394.xml"/><Relationship Id="rId71" Type="http://schemas.openxmlformats.org/officeDocument/2006/relationships/image" Target="../media/image83.png"/><Relationship Id="rId92" Type="http://schemas.openxmlformats.org/officeDocument/2006/relationships/image" Target="../media/image126.png"/><Relationship Id="rId2" Type="http://schemas.openxmlformats.org/officeDocument/2006/relationships/tags" Target="../tags/tag389.xml"/><Relationship Id="rId16" Type="http://schemas.openxmlformats.org/officeDocument/2006/relationships/tags" Target="../tags/tag403.xml"/><Relationship Id="rId29" Type="http://schemas.openxmlformats.org/officeDocument/2006/relationships/tags" Target="../tags/tag416.xml"/><Relationship Id="rId11" Type="http://schemas.openxmlformats.org/officeDocument/2006/relationships/tags" Target="../tags/tag398.xml"/><Relationship Id="rId24" Type="http://schemas.openxmlformats.org/officeDocument/2006/relationships/tags" Target="../tags/tag411.xml"/><Relationship Id="rId32" Type="http://schemas.openxmlformats.org/officeDocument/2006/relationships/tags" Target="../tags/tag419.xml"/><Relationship Id="rId37" Type="http://schemas.openxmlformats.org/officeDocument/2006/relationships/tags" Target="../tags/tag424.xml"/><Relationship Id="rId40" Type="http://schemas.openxmlformats.org/officeDocument/2006/relationships/tags" Target="../tags/tag427.xml"/><Relationship Id="rId45" Type="http://schemas.openxmlformats.org/officeDocument/2006/relationships/tags" Target="../tags/tag432.xml"/><Relationship Id="rId53" Type="http://schemas.openxmlformats.org/officeDocument/2006/relationships/slideLayout" Target="../slideLayouts/slideLayout2.xml"/><Relationship Id="rId58" Type="http://schemas.openxmlformats.org/officeDocument/2006/relationships/image" Target="../media/image70.png"/><Relationship Id="rId66" Type="http://schemas.openxmlformats.org/officeDocument/2006/relationships/image" Target="../media/image78.png"/><Relationship Id="rId74" Type="http://schemas.openxmlformats.org/officeDocument/2006/relationships/image" Target="../media/image86.png"/><Relationship Id="rId79" Type="http://schemas.openxmlformats.org/officeDocument/2006/relationships/image" Target="../media/image91.png"/><Relationship Id="rId87" Type="http://schemas.openxmlformats.org/officeDocument/2006/relationships/image" Target="../media/image121.png"/><Relationship Id="rId5" Type="http://schemas.openxmlformats.org/officeDocument/2006/relationships/tags" Target="../tags/tag392.xml"/><Relationship Id="rId61" Type="http://schemas.openxmlformats.org/officeDocument/2006/relationships/image" Target="../media/image73.png"/><Relationship Id="rId82" Type="http://schemas.openxmlformats.org/officeDocument/2006/relationships/image" Target="../media/image114.png"/><Relationship Id="rId90" Type="http://schemas.openxmlformats.org/officeDocument/2006/relationships/image" Target="../media/image124.png"/><Relationship Id="rId19" Type="http://schemas.openxmlformats.org/officeDocument/2006/relationships/tags" Target="../tags/tag406.xml"/><Relationship Id="rId14" Type="http://schemas.openxmlformats.org/officeDocument/2006/relationships/tags" Target="../tags/tag401.xml"/><Relationship Id="rId22" Type="http://schemas.openxmlformats.org/officeDocument/2006/relationships/tags" Target="../tags/tag409.xml"/><Relationship Id="rId27" Type="http://schemas.openxmlformats.org/officeDocument/2006/relationships/tags" Target="../tags/tag414.xml"/><Relationship Id="rId30" Type="http://schemas.openxmlformats.org/officeDocument/2006/relationships/tags" Target="../tags/tag417.xml"/><Relationship Id="rId35" Type="http://schemas.openxmlformats.org/officeDocument/2006/relationships/tags" Target="../tags/tag422.xml"/><Relationship Id="rId43" Type="http://schemas.openxmlformats.org/officeDocument/2006/relationships/tags" Target="../tags/tag430.xml"/><Relationship Id="rId48" Type="http://schemas.openxmlformats.org/officeDocument/2006/relationships/tags" Target="../tags/tag435.xml"/><Relationship Id="rId56" Type="http://schemas.openxmlformats.org/officeDocument/2006/relationships/image" Target="../media/image31.png"/><Relationship Id="rId64" Type="http://schemas.openxmlformats.org/officeDocument/2006/relationships/image" Target="../media/image76.png"/><Relationship Id="rId69" Type="http://schemas.openxmlformats.org/officeDocument/2006/relationships/image" Target="../media/image81.png"/><Relationship Id="rId77" Type="http://schemas.openxmlformats.org/officeDocument/2006/relationships/image" Target="../media/image89.png"/><Relationship Id="rId8" Type="http://schemas.openxmlformats.org/officeDocument/2006/relationships/tags" Target="../tags/tag395.xml"/><Relationship Id="rId51" Type="http://schemas.openxmlformats.org/officeDocument/2006/relationships/tags" Target="../tags/tag438.xml"/><Relationship Id="rId72" Type="http://schemas.openxmlformats.org/officeDocument/2006/relationships/image" Target="../media/image84.png"/><Relationship Id="rId80" Type="http://schemas.openxmlformats.org/officeDocument/2006/relationships/image" Target="../media/image92.png"/><Relationship Id="rId85" Type="http://schemas.openxmlformats.org/officeDocument/2006/relationships/image" Target="../media/image119.png"/><Relationship Id="rId93" Type="http://schemas.openxmlformats.org/officeDocument/2006/relationships/image" Target="../media/image127.png"/><Relationship Id="rId3" Type="http://schemas.openxmlformats.org/officeDocument/2006/relationships/tags" Target="../tags/tag390.xml"/><Relationship Id="rId12" Type="http://schemas.openxmlformats.org/officeDocument/2006/relationships/tags" Target="../tags/tag399.xml"/><Relationship Id="rId17" Type="http://schemas.openxmlformats.org/officeDocument/2006/relationships/tags" Target="../tags/tag404.xml"/><Relationship Id="rId25" Type="http://schemas.openxmlformats.org/officeDocument/2006/relationships/tags" Target="../tags/tag412.xml"/><Relationship Id="rId33" Type="http://schemas.openxmlformats.org/officeDocument/2006/relationships/tags" Target="../tags/tag420.xml"/><Relationship Id="rId38" Type="http://schemas.openxmlformats.org/officeDocument/2006/relationships/tags" Target="../tags/tag425.xml"/><Relationship Id="rId46" Type="http://schemas.openxmlformats.org/officeDocument/2006/relationships/tags" Target="../tags/tag433.xml"/><Relationship Id="rId59" Type="http://schemas.openxmlformats.org/officeDocument/2006/relationships/image" Target="../media/image71.png"/><Relationship Id="rId67" Type="http://schemas.openxmlformats.org/officeDocument/2006/relationships/image" Target="../media/image79.png"/><Relationship Id="rId20" Type="http://schemas.openxmlformats.org/officeDocument/2006/relationships/tags" Target="../tags/tag407.xml"/><Relationship Id="rId41" Type="http://schemas.openxmlformats.org/officeDocument/2006/relationships/tags" Target="../tags/tag428.xml"/><Relationship Id="rId54" Type="http://schemas.openxmlformats.org/officeDocument/2006/relationships/oleObject" Target="../embeddings/oleObject15.bin"/><Relationship Id="rId62" Type="http://schemas.openxmlformats.org/officeDocument/2006/relationships/image" Target="../media/image74.png"/><Relationship Id="rId70" Type="http://schemas.openxmlformats.org/officeDocument/2006/relationships/image" Target="../media/image82.png"/><Relationship Id="rId75" Type="http://schemas.openxmlformats.org/officeDocument/2006/relationships/image" Target="../media/image87.png"/><Relationship Id="rId83" Type="http://schemas.openxmlformats.org/officeDocument/2006/relationships/image" Target="../media/image115.png"/><Relationship Id="rId88" Type="http://schemas.openxmlformats.org/officeDocument/2006/relationships/image" Target="../media/image122.png"/><Relationship Id="rId91" Type="http://schemas.openxmlformats.org/officeDocument/2006/relationships/image" Target="../media/image125.png"/><Relationship Id="rId1" Type="http://schemas.openxmlformats.org/officeDocument/2006/relationships/vmlDrawing" Target="../drawings/vmlDrawing10.vml"/><Relationship Id="rId6" Type="http://schemas.openxmlformats.org/officeDocument/2006/relationships/tags" Target="../tags/tag393.xml"/><Relationship Id="rId15" Type="http://schemas.openxmlformats.org/officeDocument/2006/relationships/tags" Target="../tags/tag402.xml"/><Relationship Id="rId23" Type="http://schemas.openxmlformats.org/officeDocument/2006/relationships/tags" Target="../tags/tag410.xml"/><Relationship Id="rId28" Type="http://schemas.openxmlformats.org/officeDocument/2006/relationships/tags" Target="../tags/tag415.xml"/><Relationship Id="rId36" Type="http://schemas.openxmlformats.org/officeDocument/2006/relationships/tags" Target="../tags/tag423.xml"/><Relationship Id="rId49" Type="http://schemas.openxmlformats.org/officeDocument/2006/relationships/tags" Target="../tags/tag436.xml"/><Relationship Id="rId57" Type="http://schemas.openxmlformats.org/officeDocument/2006/relationships/image" Target="../media/image20.png"/><Relationship Id="rId10" Type="http://schemas.openxmlformats.org/officeDocument/2006/relationships/tags" Target="../tags/tag397.xml"/><Relationship Id="rId31" Type="http://schemas.openxmlformats.org/officeDocument/2006/relationships/tags" Target="../tags/tag418.xml"/><Relationship Id="rId44" Type="http://schemas.openxmlformats.org/officeDocument/2006/relationships/tags" Target="../tags/tag431.xml"/><Relationship Id="rId52" Type="http://schemas.openxmlformats.org/officeDocument/2006/relationships/tags" Target="../tags/tag439.xml"/><Relationship Id="rId60" Type="http://schemas.openxmlformats.org/officeDocument/2006/relationships/image" Target="../media/image72.png"/><Relationship Id="rId65" Type="http://schemas.openxmlformats.org/officeDocument/2006/relationships/image" Target="../media/image77.png"/><Relationship Id="rId73" Type="http://schemas.openxmlformats.org/officeDocument/2006/relationships/image" Target="../media/image85.png"/><Relationship Id="rId78" Type="http://schemas.openxmlformats.org/officeDocument/2006/relationships/image" Target="../media/image90.png"/><Relationship Id="rId81" Type="http://schemas.openxmlformats.org/officeDocument/2006/relationships/image" Target="../media/image113.png"/><Relationship Id="rId86" Type="http://schemas.openxmlformats.org/officeDocument/2006/relationships/image" Target="../media/image120.png"/><Relationship Id="rId94" Type="http://schemas.openxmlformats.org/officeDocument/2006/relationships/image" Target="../media/image128.png"/><Relationship Id="rId4" Type="http://schemas.openxmlformats.org/officeDocument/2006/relationships/tags" Target="../tags/tag391.xml"/><Relationship Id="rId9" Type="http://schemas.openxmlformats.org/officeDocument/2006/relationships/tags" Target="../tags/tag39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51.xml"/><Relationship Id="rId18" Type="http://schemas.openxmlformats.org/officeDocument/2006/relationships/tags" Target="../tags/tag456.xml"/><Relationship Id="rId26" Type="http://schemas.openxmlformats.org/officeDocument/2006/relationships/tags" Target="../tags/tag464.xml"/><Relationship Id="rId39" Type="http://schemas.openxmlformats.org/officeDocument/2006/relationships/tags" Target="../tags/tag477.xml"/><Relationship Id="rId21" Type="http://schemas.openxmlformats.org/officeDocument/2006/relationships/tags" Target="../tags/tag459.xml"/><Relationship Id="rId34" Type="http://schemas.openxmlformats.org/officeDocument/2006/relationships/tags" Target="../tags/tag472.xml"/><Relationship Id="rId42" Type="http://schemas.openxmlformats.org/officeDocument/2006/relationships/tags" Target="../tags/tag480.xml"/><Relationship Id="rId47" Type="http://schemas.openxmlformats.org/officeDocument/2006/relationships/tags" Target="../tags/tag485.xml"/><Relationship Id="rId50" Type="http://schemas.openxmlformats.org/officeDocument/2006/relationships/tags" Target="../tags/tag488.xml"/><Relationship Id="rId55" Type="http://schemas.openxmlformats.org/officeDocument/2006/relationships/image" Target="../media/image129.emf"/><Relationship Id="rId63" Type="http://schemas.openxmlformats.org/officeDocument/2006/relationships/image" Target="../media/image91.png"/><Relationship Id="rId68" Type="http://schemas.openxmlformats.org/officeDocument/2006/relationships/image" Target="../media/image72.png"/><Relationship Id="rId76" Type="http://schemas.openxmlformats.org/officeDocument/2006/relationships/image" Target="../media/image80.png"/><Relationship Id="rId84" Type="http://schemas.openxmlformats.org/officeDocument/2006/relationships/image" Target="../media/image116.png"/><Relationship Id="rId89" Type="http://schemas.openxmlformats.org/officeDocument/2006/relationships/image" Target="../media/image127.png"/><Relationship Id="rId7" Type="http://schemas.openxmlformats.org/officeDocument/2006/relationships/tags" Target="../tags/tag445.xml"/><Relationship Id="rId71" Type="http://schemas.openxmlformats.org/officeDocument/2006/relationships/image" Target="../media/image75.png"/><Relationship Id="rId92" Type="http://schemas.openxmlformats.org/officeDocument/2006/relationships/image" Target="../media/image124.png"/><Relationship Id="rId2" Type="http://schemas.openxmlformats.org/officeDocument/2006/relationships/tags" Target="../tags/tag440.xml"/><Relationship Id="rId16" Type="http://schemas.openxmlformats.org/officeDocument/2006/relationships/tags" Target="../tags/tag454.xml"/><Relationship Id="rId29" Type="http://schemas.openxmlformats.org/officeDocument/2006/relationships/tags" Target="../tags/tag467.xml"/><Relationship Id="rId11" Type="http://schemas.openxmlformats.org/officeDocument/2006/relationships/tags" Target="../tags/tag449.xml"/><Relationship Id="rId24" Type="http://schemas.openxmlformats.org/officeDocument/2006/relationships/tags" Target="../tags/tag462.xml"/><Relationship Id="rId32" Type="http://schemas.openxmlformats.org/officeDocument/2006/relationships/tags" Target="../tags/tag470.xml"/><Relationship Id="rId37" Type="http://schemas.openxmlformats.org/officeDocument/2006/relationships/tags" Target="../tags/tag475.xml"/><Relationship Id="rId40" Type="http://schemas.openxmlformats.org/officeDocument/2006/relationships/tags" Target="../tags/tag478.xml"/><Relationship Id="rId45" Type="http://schemas.openxmlformats.org/officeDocument/2006/relationships/tags" Target="../tags/tag483.xml"/><Relationship Id="rId53" Type="http://schemas.openxmlformats.org/officeDocument/2006/relationships/slideLayout" Target="../slideLayouts/slideLayout2.xml"/><Relationship Id="rId58" Type="http://schemas.openxmlformats.org/officeDocument/2006/relationships/image" Target="../media/image86.png"/><Relationship Id="rId66" Type="http://schemas.openxmlformats.org/officeDocument/2006/relationships/image" Target="../media/image70.png"/><Relationship Id="rId74" Type="http://schemas.openxmlformats.org/officeDocument/2006/relationships/image" Target="../media/image78.png"/><Relationship Id="rId79" Type="http://schemas.openxmlformats.org/officeDocument/2006/relationships/image" Target="../media/image83.png"/><Relationship Id="rId87" Type="http://schemas.openxmlformats.org/officeDocument/2006/relationships/image" Target="../media/image121.png"/><Relationship Id="rId5" Type="http://schemas.openxmlformats.org/officeDocument/2006/relationships/tags" Target="../tags/tag443.xml"/><Relationship Id="rId61" Type="http://schemas.openxmlformats.org/officeDocument/2006/relationships/image" Target="../media/image89.png"/><Relationship Id="rId82" Type="http://schemas.openxmlformats.org/officeDocument/2006/relationships/image" Target="../media/image114.png"/><Relationship Id="rId90" Type="http://schemas.openxmlformats.org/officeDocument/2006/relationships/image" Target="../media/image128.png"/><Relationship Id="rId19" Type="http://schemas.openxmlformats.org/officeDocument/2006/relationships/tags" Target="../tags/tag457.xml"/><Relationship Id="rId14" Type="http://schemas.openxmlformats.org/officeDocument/2006/relationships/tags" Target="../tags/tag452.xml"/><Relationship Id="rId22" Type="http://schemas.openxmlformats.org/officeDocument/2006/relationships/tags" Target="../tags/tag460.xml"/><Relationship Id="rId27" Type="http://schemas.openxmlformats.org/officeDocument/2006/relationships/tags" Target="../tags/tag465.xml"/><Relationship Id="rId30" Type="http://schemas.openxmlformats.org/officeDocument/2006/relationships/tags" Target="../tags/tag468.xml"/><Relationship Id="rId35" Type="http://schemas.openxmlformats.org/officeDocument/2006/relationships/tags" Target="../tags/tag473.xml"/><Relationship Id="rId43" Type="http://schemas.openxmlformats.org/officeDocument/2006/relationships/tags" Target="../tags/tag481.xml"/><Relationship Id="rId48" Type="http://schemas.openxmlformats.org/officeDocument/2006/relationships/tags" Target="../tags/tag486.xml"/><Relationship Id="rId56" Type="http://schemas.openxmlformats.org/officeDocument/2006/relationships/image" Target="../media/image31.png"/><Relationship Id="rId64" Type="http://schemas.openxmlformats.org/officeDocument/2006/relationships/image" Target="../media/image92.png"/><Relationship Id="rId69" Type="http://schemas.openxmlformats.org/officeDocument/2006/relationships/image" Target="../media/image73.png"/><Relationship Id="rId77" Type="http://schemas.openxmlformats.org/officeDocument/2006/relationships/image" Target="../media/image81.png"/><Relationship Id="rId8" Type="http://schemas.openxmlformats.org/officeDocument/2006/relationships/tags" Target="../tags/tag446.xml"/><Relationship Id="rId51" Type="http://schemas.openxmlformats.org/officeDocument/2006/relationships/tags" Target="../tags/tag489.xml"/><Relationship Id="rId72" Type="http://schemas.openxmlformats.org/officeDocument/2006/relationships/image" Target="../media/image76.png"/><Relationship Id="rId80" Type="http://schemas.openxmlformats.org/officeDocument/2006/relationships/image" Target="../media/image84.png"/><Relationship Id="rId85" Type="http://schemas.openxmlformats.org/officeDocument/2006/relationships/image" Target="../media/image119.png"/><Relationship Id="rId93" Type="http://schemas.openxmlformats.org/officeDocument/2006/relationships/image" Target="../media/image125.png"/><Relationship Id="rId3" Type="http://schemas.openxmlformats.org/officeDocument/2006/relationships/tags" Target="../tags/tag441.xml"/><Relationship Id="rId12" Type="http://schemas.openxmlformats.org/officeDocument/2006/relationships/tags" Target="../tags/tag450.xml"/><Relationship Id="rId17" Type="http://schemas.openxmlformats.org/officeDocument/2006/relationships/tags" Target="../tags/tag455.xml"/><Relationship Id="rId25" Type="http://schemas.openxmlformats.org/officeDocument/2006/relationships/tags" Target="../tags/tag463.xml"/><Relationship Id="rId33" Type="http://schemas.openxmlformats.org/officeDocument/2006/relationships/tags" Target="../tags/tag471.xml"/><Relationship Id="rId38" Type="http://schemas.openxmlformats.org/officeDocument/2006/relationships/tags" Target="../tags/tag476.xml"/><Relationship Id="rId46" Type="http://schemas.openxmlformats.org/officeDocument/2006/relationships/tags" Target="../tags/tag484.xml"/><Relationship Id="rId59" Type="http://schemas.openxmlformats.org/officeDocument/2006/relationships/image" Target="../media/image87.png"/><Relationship Id="rId67" Type="http://schemas.openxmlformats.org/officeDocument/2006/relationships/image" Target="../media/image71.png"/><Relationship Id="rId20" Type="http://schemas.openxmlformats.org/officeDocument/2006/relationships/tags" Target="../tags/tag458.xml"/><Relationship Id="rId41" Type="http://schemas.openxmlformats.org/officeDocument/2006/relationships/tags" Target="../tags/tag479.xml"/><Relationship Id="rId54" Type="http://schemas.openxmlformats.org/officeDocument/2006/relationships/oleObject" Target="../embeddings/oleObject16.bin"/><Relationship Id="rId62" Type="http://schemas.openxmlformats.org/officeDocument/2006/relationships/image" Target="../media/image90.png"/><Relationship Id="rId70" Type="http://schemas.openxmlformats.org/officeDocument/2006/relationships/image" Target="../media/image74.png"/><Relationship Id="rId75" Type="http://schemas.openxmlformats.org/officeDocument/2006/relationships/image" Target="../media/image79.png"/><Relationship Id="rId83" Type="http://schemas.openxmlformats.org/officeDocument/2006/relationships/image" Target="../media/image115.png"/><Relationship Id="rId88" Type="http://schemas.openxmlformats.org/officeDocument/2006/relationships/image" Target="../media/image122.png"/><Relationship Id="rId91" Type="http://schemas.openxmlformats.org/officeDocument/2006/relationships/image" Target="../media/image123.png"/><Relationship Id="rId1" Type="http://schemas.openxmlformats.org/officeDocument/2006/relationships/vmlDrawing" Target="../drawings/vmlDrawing11.vml"/><Relationship Id="rId6" Type="http://schemas.openxmlformats.org/officeDocument/2006/relationships/tags" Target="../tags/tag444.xml"/><Relationship Id="rId15" Type="http://schemas.openxmlformats.org/officeDocument/2006/relationships/tags" Target="../tags/tag453.xml"/><Relationship Id="rId23" Type="http://schemas.openxmlformats.org/officeDocument/2006/relationships/tags" Target="../tags/tag461.xml"/><Relationship Id="rId28" Type="http://schemas.openxmlformats.org/officeDocument/2006/relationships/tags" Target="../tags/tag466.xml"/><Relationship Id="rId36" Type="http://schemas.openxmlformats.org/officeDocument/2006/relationships/tags" Target="../tags/tag474.xml"/><Relationship Id="rId49" Type="http://schemas.openxmlformats.org/officeDocument/2006/relationships/tags" Target="../tags/tag487.xml"/><Relationship Id="rId57" Type="http://schemas.openxmlformats.org/officeDocument/2006/relationships/image" Target="../media/image85.png"/><Relationship Id="rId10" Type="http://schemas.openxmlformats.org/officeDocument/2006/relationships/tags" Target="../tags/tag448.xml"/><Relationship Id="rId31" Type="http://schemas.openxmlformats.org/officeDocument/2006/relationships/tags" Target="../tags/tag469.xml"/><Relationship Id="rId44" Type="http://schemas.openxmlformats.org/officeDocument/2006/relationships/tags" Target="../tags/tag482.xml"/><Relationship Id="rId52" Type="http://schemas.openxmlformats.org/officeDocument/2006/relationships/tags" Target="../tags/tag490.xml"/><Relationship Id="rId60" Type="http://schemas.openxmlformats.org/officeDocument/2006/relationships/image" Target="../media/image88.png"/><Relationship Id="rId65" Type="http://schemas.openxmlformats.org/officeDocument/2006/relationships/image" Target="../media/image20.png"/><Relationship Id="rId73" Type="http://schemas.openxmlformats.org/officeDocument/2006/relationships/image" Target="../media/image77.png"/><Relationship Id="rId78" Type="http://schemas.openxmlformats.org/officeDocument/2006/relationships/image" Target="../media/image82.png"/><Relationship Id="rId81" Type="http://schemas.openxmlformats.org/officeDocument/2006/relationships/image" Target="../media/image113.png"/><Relationship Id="rId86" Type="http://schemas.openxmlformats.org/officeDocument/2006/relationships/image" Target="../media/image120.png"/><Relationship Id="rId94" Type="http://schemas.openxmlformats.org/officeDocument/2006/relationships/image" Target="../media/image126.png"/><Relationship Id="rId4" Type="http://schemas.openxmlformats.org/officeDocument/2006/relationships/tags" Target="../tags/tag442.xml"/><Relationship Id="rId9" Type="http://schemas.openxmlformats.org/officeDocument/2006/relationships/tags" Target="../tags/tag44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13.png"/><Relationship Id="rId39" Type="http://schemas.openxmlformats.org/officeDocument/2006/relationships/oleObject" Target="../embeddings/oleObject2.bin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34" Type="http://schemas.openxmlformats.org/officeDocument/2006/relationships/image" Target="../media/image9.emf"/><Relationship Id="rId42" Type="http://schemas.openxmlformats.org/officeDocument/2006/relationships/image" Target="../media/image26.png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12.png"/><Relationship Id="rId33" Type="http://schemas.openxmlformats.org/officeDocument/2006/relationships/oleObject" Target="../embeddings/oleObject1.bin"/><Relationship Id="rId38" Type="http://schemas.openxmlformats.org/officeDocument/2006/relationships/image" Target="../media/image23.pn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image" Target="../media/image16.png"/><Relationship Id="rId41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image" Target="../media/image11.png"/><Relationship Id="rId32" Type="http://schemas.openxmlformats.org/officeDocument/2006/relationships/image" Target="../media/image19.png"/><Relationship Id="rId37" Type="http://schemas.openxmlformats.org/officeDocument/2006/relationships/image" Target="../media/image22.png"/><Relationship Id="rId40" Type="http://schemas.openxmlformats.org/officeDocument/2006/relationships/image" Target="../media/image24.pn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image" Target="../media/image10.png"/><Relationship Id="rId28" Type="http://schemas.openxmlformats.org/officeDocument/2006/relationships/image" Target="../media/image15.png"/><Relationship Id="rId36" Type="http://schemas.openxmlformats.org/officeDocument/2006/relationships/image" Target="../media/image21.pn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image" Target="../media/image18.png"/><Relationship Id="rId44" Type="http://schemas.openxmlformats.org/officeDocument/2006/relationships/image" Target="../media/image28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4.png"/><Relationship Id="rId30" Type="http://schemas.openxmlformats.org/officeDocument/2006/relationships/image" Target="../media/image17.png"/><Relationship Id="rId35" Type="http://schemas.openxmlformats.org/officeDocument/2006/relationships/image" Target="../media/image20.png"/><Relationship Id="rId4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tags" Target="../tags/tag54.xml"/><Relationship Id="rId39" Type="http://schemas.openxmlformats.org/officeDocument/2006/relationships/tags" Target="../tags/tag67.xml"/><Relationship Id="rId21" Type="http://schemas.openxmlformats.org/officeDocument/2006/relationships/tags" Target="../tags/tag49.xml"/><Relationship Id="rId34" Type="http://schemas.openxmlformats.org/officeDocument/2006/relationships/tags" Target="../tags/tag62.xml"/><Relationship Id="rId42" Type="http://schemas.openxmlformats.org/officeDocument/2006/relationships/tags" Target="../tags/tag70.xml"/><Relationship Id="rId47" Type="http://schemas.openxmlformats.org/officeDocument/2006/relationships/slideLayout" Target="../slideLayouts/slideLayout2.xml"/><Relationship Id="rId50" Type="http://schemas.openxmlformats.org/officeDocument/2006/relationships/image" Target="../media/image20.png"/><Relationship Id="rId55" Type="http://schemas.openxmlformats.org/officeDocument/2006/relationships/image" Target="../media/image25.png"/><Relationship Id="rId63" Type="http://schemas.openxmlformats.org/officeDocument/2006/relationships/image" Target="../media/image36.png"/><Relationship Id="rId68" Type="http://schemas.openxmlformats.org/officeDocument/2006/relationships/image" Target="../media/image41.png"/><Relationship Id="rId76" Type="http://schemas.openxmlformats.org/officeDocument/2006/relationships/image" Target="../media/image30.emf"/><Relationship Id="rId7" Type="http://schemas.openxmlformats.org/officeDocument/2006/relationships/tags" Target="../tags/tag35.xml"/><Relationship Id="rId71" Type="http://schemas.openxmlformats.org/officeDocument/2006/relationships/image" Target="../media/image44.png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9" Type="http://schemas.openxmlformats.org/officeDocument/2006/relationships/tags" Target="../tags/tag57.xml"/><Relationship Id="rId11" Type="http://schemas.openxmlformats.org/officeDocument/2006/relationships/tags" Target="../tags/tag39.xml"/><Relationship Id="rId24" Type="http://schemas.openxmlformats.org/officeDocument/2006/relationships/tags" Target="../tags/tag52.xml"/><Relationship Id="rId32" Type="http://schemas.openxmlformats.org/officeDocument/2006/relationships/tags" Target="../tags/tag60.xml"/><Relationship Id="rId37" Type="http://schemas.openxmlformats.org/officeDocument/2006/relationships/tags" Target="../tags/tag65.xml"/><Relationship Id="rId40" Type="http://schemas.openxmlformats.org/officeDocument/2006/relationships/tags" Target="../tags/tag68.xml"/><Relationship Id="rId45" Type="http://schemas.openxmlformats.org/officeDocument/2006/relationships/tags" Target="../tags/tag73.xml"/><Relationship Id="rId53" Type="http://schemas.openxmlformats.org/officeDocument/2006/relationships/image" Target="../media/image23.png"/><Relationship Id="rId58" Type="http://schemas.openxmlformats.org/officeDocument/2006/relationships/image" Target="../media/image31.png"/><Relationship Id="rId66" Type="http://schemas.openxmlformats.org/officeDocument/2006/relationships/image" Target="../media/image39.png"/><Relationship Id="rId74" Type="http://schemas.openxmlformats.org/officeDocument/2006/relationships/image" Target="../media/image47.pn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tags" Target="../tags/tag51.xml"/><Relationship Id="rId28" Type="http://schemas.openxmlformats.org/officeDocument/2006/relationships/tags" Target="../tags/tag56.xml"/><Relationship Id="rId36" Type="http://schemas.openxmlformats.org/officeDocument/2006/relationships/tags" Target="../tags/tag64.xml"/><Relationship Id="rId49" Type="http://schemas.openxmlformats.org/officeDocument/2006/relationships/image" Target="../media/image29.emf"/><Relationship Id="rId57" Type="http://schemas.openxmlformats.org/officeDocument/2006/relationships/image" Target="../media/image27.png"/><Relationship Id="rId61" Type="http://schemas.openxmlformats.org/officeDocument/2006/relationships/image" Target="../media/image34.png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31" Type="http://schemas.openxmlformats.org/officeDocument/2006/relationships/tags" Target="../tags/tag59.xml"/><Relationship Id="rId44" Type="http://schemas.openxmlformats.org/officeDocument/2006/relationships/tags" Target="../tags/tag72.xml"/><Relationship Id="rId52" Type="http://schemas.openxmlformats.org/officeDocument/2006/relationships/image" Target="../media/image22.png"/><Relationship Id="rId60" Type="http://schemas.openxmlformats.org/officeDocument/2006/relationships/image" Target="../media/image33.png"/><Relationship Id="rId65" Type="http://schemas.openxmlformats.org/officeDocument/2006/relationships/image" Target="../media/image38.png"/><Relationship Id="rId73" Type="http://schemas.openxmlformats.org/officeDocument/2006/relationships/image" Target="../media/image46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tags" Target="../tags/tag50.xml"/><Relationship Id="rId27" Type="http://schemas.openxmlformats.org/officeDocument/2006/relationships/tags" Target="../tags/tag55.xml"/><Relationship Id="rId30" Type="http://schemas.openxmlformats.org/officeDocument/2006/relationships/tags" Target="../tags/tag58.xml"/><Relationship Id="rId35" Type="http://schemas.openxmlformats.org/officeDocument/2006/relationships/tags" Target="../tags/tag63.xml"/><Relationship Id="rId43" Type="http://schemas.openxmlformats.org/officeDocument/2006/relationships/tags" Target="../tags/tag71.xml"/><Relationship Id="rId48" Type="http://schemas.openxmlformats.org/officeDocument/2006/relationships/oleObject" Target="../embeddings/oleObject3.bin"/><Relationship Id="rId56" Type="http://schemas.openxmlformats.org/officeDocument/2006/relationships/image" Target="../media/image26.png"/><Relationship Id="rId64" Type="http://schemas.openxmlformats.org/officeDocument/2006/relationships/image" Target="../media/image37.png"/><Relationship Id="rId69" Type="http://schemas.openxmlformats.org/officeDocument/2006/relationships/image" Target="../media/image42.png"/><Relationship Id="rId8" Type="http://schemas.openxmlformats.org/officeDocument/2006/relationships/tags" Target="../tags/tag36.xml"/><Relationship Id="rId51" Type="http://schemas.openxmlformats.org/officeDocument/2006/relationships/image" Target="../media/image21.png"/><Relationship Id="rId72" Type="http://schemas.openxmlformats.org/officeDocument/2006/relationships/image" Target="../media/image45.png"/><Relationship Id="rId3" Type="http://schemas.openxmlformats.org/officeDocument/2006/relationships/tags" Target="../tags/tag31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tags" Target="../tags/tag53.xml"/><Relationship Id="rId33" Type="http://schemas.openxmlformats.org/officeDocument/2006/relationships/tags" Target="../tags/tag61.xml"/><Relationship Id="rId38" Type="http://schemas.openxmlformats.org/officeDocument/2006/relationships/tags" Target="../tags/tag66.xml"/><Relationship Id="rId46" Type="http://schemas.openxmlformats.org/officeDocument/2006/relationships/tags" Target="../tags/tag74.xml"/><Relationship Id="rId59" Type="http://schemas.openxmlformats.org/officeDocument/2006/relationships/image" Target="../media/image32.png"/><Relationship Id="rId67" Type="http://schemas.openxmlformats.org/officeDocument/2006/relationships/image" Target="../media/image40.png"/><Relationship Id="rId20" Type="http://schemas.openxmlformats.org/officeDocument/2006/relationships/tags" Target="../tags/tag48.xml"/><Relationship Id="rId41" Type="http://schemas.openxmlformats.org/officeDocument/2006/relationships/tags" Target="../tags/tag69.xml"/><Relationship Id="rId54" Type="http://schemas.openxmlformats.org/officeDocument/2006/relationships/image" Target="../media/image24.png"/><Relationship Id="rId62" Type="http://schemas.openxmlformats.org/officeDocument/2006/relationships/image" Target="../media/image35.png"/><Relationship Id="rId70" Type="http://schemas.openxmlformats.org/officeDocument/2006/relationships/image" Target="../media/image43.png"/><Relationship Id="rId75" Type="http://schemas.openxmlformats.org/officeDocument/2006/relationships/oleObject" Target="../embeddings/oleObject4.bin"/><Relationship Id="rId1" Type="http://schemas.openxmlformats.org/officeDocument/2006/relationships/vmlDrawing" Target="../drawings/vmlDrawing2.vml"/><Relationship Id="rId6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tags" Target="../tags/tag99.xml"/><Relationship Id="rId39" Type="http://schemas.openxmlformats.org/officeDocument/2006/relationships/tags" Target="../tags/tag112.xml"/><Relationship Id="rId21" Type="http://schemas.openxmlformats.org/officeDocument/2006/relationships/tags" Target="../tags/tag94.xml"/><Relationship Id="rId34" Type="http://schemas.openxmlformats.org/officeDocument/2006/relationships/tags" Target="../tags/tag107.xml"/><Relationship Id="rId42" Type="http://schemas.openxmlformats.org/officeDocument/2006/relationships/tags" Target="../tags/tag115.xml"/><Relationship Id="rId47" Type="http://schemas.openxmlformats.org/officeDocument/2006/relationships/tags" Target="../tags/tag120.xml"/><Relationship Id="rId50" Type="http://schemas.openxmlformats.org/officeDocument/2006/relationships/tags" Target="../tags/tag123.xml"/><Relationship Id="rId55" Type="http://schemas.openxmlformats.org/officeDocument/2006/relationships/oleObject" Target="../embeddings/oleObject5.bin"/><Relationship Id="rId63" Type="http://schemas.openxmlformats.org/officeDocument/2006/relationships/image" Target="../media/image26.png"/><Relationship Id="rId68" Type="http://schemas.openxmlformats.org/officeDocument/2006/relationships/image" Target="../media/image34.png"/><Relationship Id="rId76" Type="http://schemas.openxmlformats.org/officeDocument/2006/relationships/image" Target="../media/image40.png"/><Relationship Id="rId7" Type="http://schemas.openxmlformats.org/officeDocument/2006/relationships/tags" Target="../tags/tag80.xml"/><Relationship Id="rId71" Type="http://schemas.openxmlformats.org/officeDocument/2006/relationships/image" Target="../media/image37.png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9" Type="http://schemas.openxmlformats.org/officeDocument/2006/relationships/tags" Target="../tags/tag102.xml"/><Relationship Id="rId11" Type="http://schemas.openxmlformats.org/officeDocument/2006/relationships/tags" Target="../tags/tag84.xml"/><Relationship Id="rId24" Type="http://schemas.openxmlformats.org/officeDocument/2006/relationships/tags" Target="../tags/tag97.xml"/><Relationship Id="rId32" Type="http://schemas.openxmlformats.org/officeDocument/2006/relationships/tags" Target="../tags/tag105.xml"/><Relationship Id="rId37" Type="http://schemas.openxmlformats.org/officeDocument/2006/relationships/tags" Target="../tags/tag110.xml"/><Relationship Id="rId40" Type="http://schemas.openxmlformats.org/officeDocument/2006/relationships/tags" Target="../tags/tag113.xml"/><Relationship Id="rId45" Type="http://schemas.openxmlformats.org/officeDocument/2006/relationships/tags" Target="../tags/tag118.xml"/><Relationship Id="rId53" Type="http://schemas.openxmlformats.org/officeDocument/2006/relationships/tags" Target="../tags/tag126.xml"/><Relationship Id="rId58" Type="http://schemas.openxmlformats.org/officeDocument/2006/relationships/image" Target="../media/image21.png"/><Relationship Id="rId66" Type="http://schemas.openxmlformats.org/officeDocument/2006/relationships/image" Target="../media/image32.png"/><Relationship Id="rId74" Type="http://schemas.openxmlformats.org/officeDocument/2006/relationships/image" Target="../media/image49.emf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tags" Target="../tags/tag96.xml"/><Relationship Id="rId28" Type="http://schemas.openxmlformats.org/officeDocument/2006/relationships/tags" Target="../tags/tag101.xml"/><Relationship Id="rId36" Type="http://schemas.openxmlformats.org/officeDocument/2006/relationships/tags" Target="../tags/tag109.xml"/><Relationship Id="rId49" Type="http://schemas.openxmlformats.org/officeDocument/2006/relationships/tags" Target="../tags/tag122.xml"/><Relationship Id="rId57" Type="http://schemas.openxmlformats.org/officeDocument/2006/relationships/image" Target="../media/image20.png"/><Relationship Id="rId61" Type="http://schemas.openxmlformats.org/officeDocument/2006/relationships/image" Target="../media/image24.png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31" Type="http://schemas.openxmlformats.org/officeDocument/2006/relationships/tags" Target="../tags/tag104.xml"/><Relationship Id="rId44" Type="http://schemas.openxmlformats.org/officeDocument/2006/relationships/tags" Target="../tags/tag117.xml"/><Relationship Id="rId52" Type="http://schemas.openxmlformats.org/officeDocument/2006/relationships/tags" Target="../tags/tag125.xml"/><Relationship Id="rId60" Type="http://schemas.openxmlformats.org/officeDocument/2006/relationships/image" Target="../media/image23.png"/><Relationship Id="rId65" Type="http://schemas.openxmlformats.org/officeDocument/2006/relationships/image" Target="../media/image31.png"/><Relationship Id="rId73" Type="http://schemas.openxmlformats.org/officeDocument/2006/relationships/oleObject" Target="../embeddings/oleObject6.bin"/><Relationship Id="rId78" Type="http://schemas.openxmlformats.org/officeDocument/2006/relationships/image" Target="../media/image42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tags" Target="../tags/tag95.xml"/><Relationship Id="rId27" Type="http://schemas.openxmlformats.org/officeDocument/2006/relationships/tags" Target="../tags/tag100.xml"/><Relationship Id="rId30" Type="http://schemas.openxmlformats.org/officeDocument/2006/relationships/tags" Target="../tags/tag103.xml"/><Relationship Id="rId35" Type="http://schemas.openxmlformats.org/officeDocument/2006/relationships/tags" Target="../tags/tag108.xml"/><Relationship Id="rId43" Type="http://schemas.openxmlformats.org/officeDocument/2006/relationships/tags" Target="../tags/tag116.xml"/><Relationship Id="rId48" Type="http://schemas.openxmlformats.org/officeDocument/2006/relationships/tags" Target="../tags/tag121.xml"/><Relationship Id="rId56" Type="http://schemas.openxmlformats.org/officeDocument/2006/relationships/image" Target="../media/image48.emf"/><Relationship Id="rId64" Type="http://schemas.openxmlformats.org/officeDocument/2006/relationships/image" Target="../media/image27.png"/><Relationship Id="rId69" Type="http://schemas.openxmlformats.org/officeDocument/2006/relationships/image" Target="../media/image35.png"/><Relationship Id="rId77" Type="http://schemas.openxmlformats.org/officeDocument/2006/relationships/image" Target="../media/image41.png"/><Relationship Id="rId8" Type="http://schemas.openxmlformats.org/officeDocument/2006/relationships/tags" Target="../tags/tag81.xml"/><Relationship Id="rId51" Type="http://schemas.openxmlformats.org/officeDocument/2006/relationships/tags" Target="../tags/tag124.xml"/><Relationship Id="rId72" Type="http://schemas.openxmlformats.org/officeDocument/2006/relationships/image" Target="../media/image38.png"/><Relationship Id="rId3" Type="http://schemas.openxmlformats.org/officeDocument/2006/relationships/tags" Target="../tags/tag76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tags" Target="../tags/tag98.xml"/><Relationship Id="rId33" Type="http://schemas.openxmlformats.org/officeDocument/2006/relationships/tags" Target="../tags/tag106.xml"/><Relationship Id="rId38" Type="http://schemas.openxmlformats.org/officeDocument/2006/relationships/tags" Target="../tags/tag111.xml"/><Relationship Id="rId46" Type="http://schemas.openxmlformats.org/officeDocument/2006/relationships/tags" Target="../tags/tag119.xml"/><Relationship Id="rId59" Type="http://schemas.openxmlformats.org/officeDocument/2006/relationships/image" Target="../media/image22.png"/><Relationship Id="rId67" Type="http://schemas.openxmlformats.org/officeDocument/2006/relationships/image" Target="../media/image33.png"/><Relationship Id="rId20" Type="http://schemas.openxmlformats.org/officeDocument/2006/relationships/tags" Target="../tags/tag93.xml"/><Relationship Id="rId41" Type="http://schemas.openxmlformats.org/officeDocument/2006/relationships/tags" Target="../tags/tag114.xml"/><Relationship Id="rId54" Type="http://schemas.openxmlformats.org/officeDocument/2006/relationships/slideLayout" Target="../slideLayouts/slideLayout2.xml"/><Relationship Id="rId62" Type="http://schemas.openxmlformats.org/officeDocument/2006/relationships/image" Target="../media/image25.png"/><Relationship Id="rId70" Type="http://schemas.openxmlformats.org/officeDocument/2006/relationships/image" Target="../media/image36.png"/><Relationship Id="rId75" Type="http://schemas.openxmlformats.org/officeDocument/2006/relationships/image" Target="../media/image39.png"/><Relationship Id="rId1" Type="http://schemas.openxmlformats.org/officeDocument/2006/relationships/vmlDrawing" Target="../drawings/vmlDrawing3.vml"/><Relationship Id="rId6" Type="http://schemas.openxmlformats.org/officeDocument/2006/relationships/tags" Target="../tags/tag7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tags" Target="../tags/tag151.xml"/><Relationship Id="rId39" Type="http://schemas.openxmlformats.org/officeDocument/2006/relationships/tags" Target="../tags/tag164.xml"/><Relationship Id="rId21" Type="http://schemas.openxmlformats.org/officeDocument/2006/relationships/tags" Target="../tags/tag146.xml"/><Relationship Id="rId34" Type="http://schemas.openxmlformats.org/officeDocument/2006/relationships/tags" Target="../tags/tag159.xml"/><Relationship Id="rId42" Type="http://schemas.openxmlformats.org/officeDocument/2006/relationships/tags" Target="../tags/tag167.xml"/><Relationship Id="rId47" Type="http://schemas.openxmlformats.org/officeDocument/2006/relationships/tags" Target="../tags/tag172.xml"/><Relationship Id="rId50" Type="http://schemas.openxmlformats.org/officeDocument/2006/relationships/tags" Target="../tags/tag175.xml"/><Relationship Id="rId55" Type="http://schemas.openxmlformats.org/officeDocument/2006/relationships/tags" Target="../tags/tag180.xml"/><Relationship Id="rId63" Type="http://schemas.openxmlformats.org/officeDocument/2006/relationships/image" Target="../media/image50.emf"/><Relationship Id="rId68" Type="http://schemas.openxmlformats.org/officeDocument/2006/relationships/image" Target="../media/image45.png"/><Relationship Id="rId76" Type="http://schemas.openxmlformats.org/officeDocument/2006/relationships/image" Target="../media/image53.png"/><Relationship Id="rId84" Type="http://schemas.openxmlformats.org/officeDocument/2006/relationships/image" Target="../media/image57.png"/><Relationship Id="rId89" Type="http://schemas.openxmlformats.org/officeDocument/2006/relationships/image" Target="../media/image32.png"/><Relationship Id="rId7" Type="http://schemas.openxmlformats.org/officeDocument/2006/relationships/tags" Target="../tags/tag132.xml"/><Relationship Id="rId71" Type="http://schemas.openxmlformats.org/officeDocument/2006/relationships/image" Target="../media/image42.png"/><Relationship Id="rId92" Type="http://schemas.openxmlformats.org/officeDocument/2006/relationships/image" Target="../media/image35.png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9" Type="http://schemas.openxmlformats.org/officeDocument/2006/relationships/tags" Target="../tags/tag154.xml"/><Relationship Id="rId11" Type="http://schemas.openxmlformats.org/officeDocument/2006/relationships/tags" Target="../tags/tag136.xml"/><Relationship Id="rId24" Type="http://schemas.openxmlformats.org/officeDocument/2006/relationships/tags" Target="../tags/tag149.xml"/><Relationship Id="rId32" Type="http://schemas.openxmlformats.org/officeDocument/2006/relationships/tags" Target="../tags/tag157.xml"/><Relationship Id="rId37" Type="http://schemas.openxmlformats.org/officeDocument/2006/relationships/tags" Target="../tags/tag162.xml"/><Relationship Id="rId40" Type="http://schemas.openxmlformats.org/officeDocument/2006/relationships/tags" Target="../tags/tag165.xml"/><Relationship Id="rId45" Type="http://schemas.openxmlformats.org/officeDocument/2006/relationships/tags" Target="../tags/tag170.xml"/><Relationship Id="rId53" Type="http://schemas.openxmlformats.org/officeDocument/2006/relationships/tags" Target="../tags/tag178.xml"/><Relationship Id="rId58" Type="http://schemas.openxmlformats.org/officeDocument/2006/relationships/tags" Target="../tags/tag183.xml"/><Relationship Id="rId66" Type="http://schemas.openxmlformats.org/officeDocument/2006/relationships/image" Target="../media/image39.png"/><Relationship Id="rId74" Type="http://schemas.openxmlformats.org/officeDocument/2006/relationships/image" Target="../media/image52.png"/><Relationship Id="rId79" Type="http://schemas.openxmlformats.org/officeDocument/2006/relationships/image" Target="../media/image23.png"/><Relationship Id="rId87" Type="http://schemas.openxmlformats.org/officeDocument/2006/relationships/image" Target="../media/image27.png"/><Relationship Id="rId5" Type="http://schemas.openxmlformats.org/officeDocument/2006/relationships/tags" Target="../tags/tag130.xml"/><Relationship Id="rId61" Type="http://schemas.openxmlformats.org/officeDocument/2006/relationships/image" Target="../media/image51.png"/><Relationship Id="rId82" Type="http://schemas.openxmlformats.org/officeDocument/2006/relationships/image" Target="../media/image56.png"/><Relationship Id="rId90" Type="http://schemas.openxmlformats.org/officeDocument/2006/relationships/image" Target="../media/image33.png"/><Relationship Id="rId95" Type="http://schemas.openxmlformats.org/officeDocument/2006/relationships/image" Target="../media/image38.png"/><Relationship Id="rId19" Type="http://schemas.openxmlformats.org/officeDocument/2006/relationships/tags" Target="../tags/tag144.xml"/><Relationship Id="rId14" Type="http://schemas.openxmlformats.org/officeDocument/2006/relationships/tags" Target="../tags/tag139.xml"/><Relationship Id="rId22" Type="http://schemas.openxmlformats.org/officeDocument/2006/relationships/tags" Target="../tags/tag147.xml"/><Relationship Id="rId27" Type="http://schemas.openxmlformats.org/officeDocument/2006/relationships/tags" Target="../tags/tag152.xml"/><Relationship Id="rId30" Type="http://schemas.openxmlformats.org/officeDocument/2006/relationships/tags" Target="../tags/tag155.xml"/><Relationship Id="rId35" Type="http://schemas.openxmlformats.org/officeDocument/2006/relationships/tags" Target="../tags/tag160.xml"/><Relationship Id="rId43" Type="http://schemas.openxmlformats.org/officeDocument/2006/relationships/tags" Target="../tags/tag168.xml"/><Relationship Id="rId48" Type="http://schemas.openxmlformats.org/officeDocument/2006/relationships/tags" Target="../tags/tag173.xml"/><Relationship Id="rId56" Type="http://schemas.openxmlformats.org/officeDocument/2006/relationships/tags" Target="../tags/tag181.xml"/><Relationship Id="rId64" Type="http://schemas.openxmlformats.org/officeDocument/2006/relationships/image" Target="../media/image20.png"/><Relationship Id="rId69" Type="http://schemas.openxmlformats.org/officeDocument/2006/relationships/image" Target="../media/image41.png"/><Relationship Id="rId77" Type="http://schemas.openxmlformats.org/officeDocument/2006/relationships/image" Target="../media/image21.png"/><Relationship Id="rId8" Type="http://schemas.openxmlformats.org/officeDocument/2006/relationships/tags" Target="../tags/tag133.xml"/><Relationship Id="rId51" Type="http://schemas.openxmlformats.org/officeDocument/2006/relationships/tags" Target="../tags/tag176.xml"/><Relationship Id="rId72" Type="http://schemas.openxmlformats.org/officeDocument/2006/relationships/image" Target="../media/image44.png"/><Relationship Id="rId80" Type="http://schemas.openxmlformats.org/officeDocument/2006/relationships/image" Target="../media/image55.png"/><Relationship Id="rId85" Type="http://schemas.openxmlformats.org/officeDocument/2006/relationships/image" Target="../media/image25.png"/><Relationship Id="rId93" Type="http://schemas.openxmlformats.org/officeDocument/2006/relationships/image" Target="../media/image36.png"/><Relationship Id="rId3" Type="http://schemas.openxmlformats.org/officeDocument/2006/relationships/tags" Target="../tags/tag128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tags" Target="../tags/tag150.xml"/><Relationship Id="rId33" Type="http://schemas.openxmlformats.org/officeDocument/2006/relationships/tags" Target="../tags/tag158.xml"/><Relationship Id="rId38" Type="http://schemas.openxmlformats.org/officeDocument/2006/relationships/tags" Target="../tags/tag163.xml"/><Relationship Id="rId46" Type="http://schemas.openxmlformats.org/officeDocument/2006/relationships/tags" Target="../tags/tag171.xml"/><Relationship Id="rId59" Type="http://schemas.openxmlformats.org/officeDocument/2006/relationships/tags" Target="../tags/tag184.xml"/><Relationship Id="rId67" Type="http://schemas.openxmlformats.org/officeDocument/2006/relationships/image" Target="../media/image43.png"/><Relationship Id="rId20" Type="http://schemas.openxmlformats.org/officeDocument/2006/relationships/tags" Target="../tags/tag145.xml"/><Relationship Id="rId41" Type="http://schemas.openxmlformats.org/officeDocument/2006/relationships/tags" Target="../tags/tag166.xml"/><Relationship Id="rId54" Type="http://schemas.openxmlformats.org/officeDocument/2006/relationships/tags" Target="../tags/tag179.xml"/><Relationship Id="rId62" Type="http://schemas.openxmlformats.org/officeDocument/2006/relationships/oleObject" Target="../embeddings/oleObject7.bin"/><Relationship Id="rId70" Type="http://schemas.openxmlformats.org/officeDocument/2006/relationships/image" Target="../media/image40.png"/><Relationship Id="rId75" Type="http://schemas.openxmlformats.org/officeDocument/2006/relationships/image" Target="../media/image22.png"/><Relationship Id="rId83" Type="http://schemas.openxmlformats.org/officeDocument/2006/relationships/image" Target="../media/image26.png"/><Relationship Id="rId88" Type="http://schemas.openxmlformats.org/officeDocument/2006/relationships/image" Target="../media/image59.png"/><Relationship Id="rId91" Type="http://schemas.openxmlformats.org/officeDocument/2006/relationships/image" Target="../media/image34.png"/><Relationship Id="rId96" Type="http://schemas.openxmlformats.org/officeDocument/2006/relationships/image" Target="../media/image60.png"/><Relationship Id="rId1" Type="http://schemas.openxmlformats.org/officeDocument/2006/relationships/vmlDrawing" Target="../drawings/vmlDrawing4.vml"/><Relationship Id="rId6" Type="http://schemas.openxmlformats.org/officeDocument/2006/relationships/tags" Target="../tags/tag131.xml"/><Relationship Id="rId15" Type="http://schemas.openxmlformats.org/officeDocument/2006/relationships/tags" Target="../tags/tag140.xml"/><Relationship Id="rId23" Type="http://schemas.openxmlformats.org/officeDocument/2006/relationships/tags" Target="../tags/tag148.xml"/><Relationship Id="rId28" Type="http://schemas.openxmlformats.org/officeDocument/2006/relationships/tags" Target="../tags/tag153.xml"/><Relationship Id="rId36" Type="http://schemas.openxmlformats.org/officeDocument/2006/relationships/tags" Target="../tags/tag161.xml"/><Relationship Id="rId49" Type="http://schemas.openxmlformats.org/officeDocument/2006/relationships/tags" Target="../tags/tag174.xml"/><Relationship Id="rId57" Type="http://schemas.openxmlformats.org/officeDocument/2006/relationships/tags" Target="../tags/tag182.xml"/><Relationship Id="rId10" Type="http://schemas.openxmlformats.org/officeDocument/2006/relationships/tags" Target="../tags/tag135.xml"/><Relationship Id="rId31" Type="http://schemas.openxmlformats.org/officeDocument/2006/relationships/tags" Target="../tags/tag156.xml"/><Relationship Id="rId44" Type="http://schemas.openxmlformats.org/officeDocument/2006/relationships/tags" Target="../tags/tag169.xml"/><Relationship Id="rId52" Type="http://schemas.openxmlformats.org/officeDocument/2006/relationships/tags" Target="../tags/tag177.xml"/><Relationship Id="rId60" Type="http://schemas.openxmlformats.org/officeDocument/2006/relationships/slideLayout" Target="../slideLayouts/slideLayout2.xml"/><Relationship Id="rId65" Type="http://schemas.openxmlformats.org/officeDocument/2006/relationships/image" Target="../media/image31.png"/><Relationship Id="rId73" Type="http://schemas.openxmlformats.org/officeDocument/2006/relationships/image" Target="../media/image46.png"/><Relationship Id="rId78" Type="http://schemas.openxmlformats.org/officeDocument/2006/relationships/image" Target="../media/image54.png"/><Relationship Id="rId81" Type="http://schemas.openxmlformats.org/officeDocument/2006/relationships/image" Target="../media/image24.png"/><Relationship Id="rId86" Type="http://schemas.openxmlformats.org/officeDocument/2006/relationships/image" Target="../media/image58.png"/><Relationship Id="rId94" Type="http://schemas.openxmlformats.org/officeDocument/2006/relationships/image" Target="../media/image37.png"/><Relationship Id="rId4" Type="http://schemas.openxmlformats.org/officeDocument/2006/relationships/tags" Target="../tags/tag129.xml"/><Relationship Id="rId9" Type="http://schemas.openxmlformats.org/officeDocument/2006/relationships/tags" Target="../tags/tag13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96.xml"/><Relationship Id="rId18" Type="http://schemas.openxmlformats.org/officeDocument/2006/relationships/tags" Target="../tags/tag201.xml"/><Relationship Id="rId26" Type="http://schemas.openxmlformats.org/officeDocument/2006/relationships/tags" Target="../tags/tag209.xml"/><Relationship Id="rId39" Type="http://schemas.openxmlformats.org/officeDocument/2006/relationships/image" Target="../media/image22.png"/><Relationship Id="rId21" Type="http://schemas.openxmlformats.org/officeDocument/2006/relationships/tags" Target="../tags/tag204.xml"/><Relationship Id="rId34" Type="http://schemas.openxmlformats.org/officeDocument/2006/relationships/tags" Target="../tags/tag217.xml"/><Relationship Id="rId42" Type="http://schemas.openxmlformats.org/officeDocument/2006/relationships/image" Target="../media/image54.png"/><Relationship Id="rId47" Type="http://schemas.openxmlformats.org/officeDocument/2006/relationships/image" Target="../media/image26.png"/><Relationship Id="rId50" Type="http://schemas.openxmlformats.org/officeDocument/2006/relationships/image" Target="../media/image58.png"/><Relationship Id="rId55" Type="http://schemas.openxmlformats.org/officeDocument/2006/relationships/image" Target="../media/image34.png"/><Relationship Id="rId63" Type="http://schemas.openxmlformats.org/officeDocument/2006/relationships/image" Target="../media/image39.png"/><Relationship Id="rId7" Type="http://schemas.openxmlformats.org/officeDocument/2006/relationships/tags" Target="../tags/tag190.xml"/><Relationship Id="rId2" Type="http://schemas.openxmlformats.org/officeDocument/2006/relationships/tags" Target="../tags/tag185.xml"/><Relationship Id="rId16" Type="http://schemas.openxmlformats.org/officeDocument/2006/relationships/tags" Target="../tags/tag199.xml"/><Relationship Id="rId20" Type="http://schemas.openxmlformats.org/officeDocument/2006/relationships/tags" Target="../tags/tag203.xml"/><Relationship Id="rId29" Type="http://schemas.openxmlformats.org/officeDocument/2006/relationships/tags" Target="../tags/tag212.xml"/><Relationship Id="rId41" Type="http://schemas.openxmlformats.org/officeDocument/2006/relationships/image" Target="../media/image21.png"/><Relationship Id="rId54" Type="http://schemas.openxmlformats.org/officeDocument/2006/relationships/image" Target="../media/image33.png"/><Relationship Id="rId62" Type="http://schemas.openxmlformats.org/officeDocument/2006/relationships/image" Target="../media/image61.emf"/><Relationship Id="rId1" Type="http://schemas.openxmlformats.org/officeDocument/2006/relationships/vmlDrawing" Target="../drawings/vmlDrawing5.v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24" Type="http://schemas.openxmlformats.org/officeDocument/2006/relationships/tags" Target="../tags/tag207.xml"/><Relationship Id="rId32" Type="http://schemas.openxmlformats.org/officeDocument/2006/relationships/tags" Target="../tags/tag215.xml"/><Relationship Id="rId37" Type="http://schemas.openxmlformats.org/officeDocument/2006/relationships/image" Target="../media/image31.png"/><Relationship Id="rId40" Type="http://schemas.openxmlformats.org/officeDocument/2006/relationships/image" Target="../media/image53.png"/><Relationship Id="rId45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image" Target="../media/image37.png"/><Relationship Id="rId66" Type="http://schemas.openxmlformats.org/officeDocument/2006/relationships/image" Target="../media/image42.png"/><Relationship Id="rId5" Type="http://schemas.openxmlformats.org/officeDocument/2006/relationships/tags" Target="../tags/tag188.xml"/><Relationship Id="rId15" Type="http://schemas.openxmlformats.org/officeDocument/2006/relationships/tags" Target="../tags/tag198.xml"/><Relationship Id="rId23" Type="http://schemas.openxmlformats.org/officeDocument/2006/relationships/tags" Target="../tags/tag206.xml"/><Relationship Id="rId28" Type="http://schemas.openxmlformats.org/officeDocument/2006/relationships/tags" Target="../tags/tag211.xml"/><Relationship Id="rId36" Type="http://schemas.openxmlformats.org/officeDocument/2006/relationships/image" Target="../media/image20.png"/><Relationship Id="rId49" Type="http://schemas.openxmlformats.org/officeDocument/2006/relationships/image" Target="../media/image25.png"/><Relationship Id="rId57" Type="http://schemas.openxmlformats.org/officeDocument/2006/relationships/image" Target="../media/image36.png"/><Relationship Id="rId61" Type="http://schemas.openxmlformats.org/officeDocument/2006/relationships/oleObject" Target="../embeddings/oleObject8.bin"/><Relationship Id="rId10" Type="http://schemas.openxmlformats.org/officeDocument/2006/relationships/tags" Target="../tags/tag193.xml"/><Relationship Id="rId19" Type="http://schemas.openxmlformats.org/officeDocument/2006/relationships/tags" Target="../tags/tag202.xml"/><Relationship Id="rId31" Type="http://schemas.openxmlformats.org/officeDocument/2006/relationships/tags" Target="../tags/tag214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0.png"/><Relationship Id="rId65" Type="http://schemas.openxmlformats.org/officeDocument/2006/relationships/image" Target="../media/image40.png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tags" Target="../tags/tag197.xml"/><Relationship Id="rId22" Type="http://schemas.openxmlformats.org/officeDocument/2006/relationships/tags" Target="../tags/tag205.xml"/><Relationship Id="rId27" Type="http://schemas.openxmlformats.org/officeDocument/2006/relationships/tags" Target="../tags/tag210.xml"/><Relationship Id="rId30" Type="http://schemas.openxmlformats.org/officeDocument/2006/relationships/tags" Target="../tags/tag213.xml"/><Relationship Id="rId35" Type="http://schemas.openxmlformats.org/officeDocument/2006/relationships/slideLayout" Target="../slideLayouts/slideLayout2.xml"/><Relationship Id="rId43" Type="http://schemas.openxmlformats.org/officeDocument/2006/relationships/image" Target="../media/image23.png"/><Relationship Id="rId48" Type="http://schemas.openxmlformats.org/officeDocument/2006/relationships/image" Target="../media/image57.png"/><Relationship Id="rId56" Type="http://schemas.openxmlformats.org/officeDocument/2006/relationships/image" Target="../media/image35.png"/><Relationship Id="rId64" Type="http://schemas.openxmlformats.org/officeDocument/2006/relationships/image" Target="../media/image41.png"/><Relationship Id="rId8" Type="http://schemas.openxmlformats.org/officeDocument/2006/relationships/tags" Target="../tags/tag191.xml"/><Relationship Id="rId51" Type="http://schemas.openxmlformats.org/officeDocument/2006/relationships/image" Target="../media/image27.png"/><Relationship Id="rId3" Type="http://schemas.openxmlformats.org/officeDocument/2006/relationships/tags" Target="../tags/tag186.xml"/><Relationship Id="rId12" Type="http://schemas.openxmlformats.org/officeDocument/2006/relationships/tags" Target="../tags/tag195.xml"/><Relationship Id="rId17" Type="http://schemas.openxmlformats.org/officeDocument/2006/relationships/tags" Target="../tags/tag200.xml"/><Relationship Id="rId25" Type="http://schemas.openxmlformats.org/officeDocument/2006/relationships/tags" Target="../tags/tag208.xml"/><Relationship Id="rId33" Type="http://schemas.openxmlformats.org/officeDocument/2006/relationships/tags" Target="../tags/tag216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229.xml"/><Relationship Id="rId18" Type="http://schemas.openxmlformats.org/officeDocument/2006/relationships/tags" Target="../tags/tag234.xml"/><Relationship Id="rId26" Type="http://schemas.openxmlformats.org/officeDocument/2006/relationships/tags" Target="../tags/tag242.xml"/><Relationship Id="rId39" Type="http://schemas.openxmlformats.org/officeDocument/2006/relationships/image" Target="../media/image22.png"/><Relationship Id="rId21" Type="http://schemas.openxmlformats.org/officeDocument/2006/relationships/tags" Target="../tags/tag237.xml"/><Relationship Id="rId34" Type="http://schemas.openxmlformats.org/officeDocument/2006/relationships/tags" Target="../tags/tag250.xml"/><Relationship Id="rId42" Type="http://schemas.openxmlformats.org/officeDocument/2006/relationships/image" Target="../media/image23.png"/><Relationship Id="rId47" Type="http://schemas.openxmlformats.org/officeDocument/2006/relationships/image" Target="../media/image57.png"/><Relationship Id="rId50" Type="http://schemas.openxmlformats.org/officeDocument/2006/relationships/image" Target="../media/image59.png"/><Relationship Id="rId55" Type="http://schemas.openxmlformats.org/officeDocument/2006/relationships/image" Target="../media/image36.png"/><Relationship Id="rId63" Type="http://schemas.openxmlformats.org/officeDocument/2006/relationships/image" Target="../media/image39.png"/><Relationship Id="rId68" Type="http://schemas.openxmlformats.org/officeDocument/2006/relationships/image" Target="../media/image64.png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6" Type="http://schemas.openxmlformats.org/officeDocument/2006/relationships/tags" Target="../tags/tag232.xml"/><Relationship Id="rId29" Type="http://schemas.openxmlformats.org/officeDocument/2006/relationships/tags" Target="../tags/tag245.xml"/><Relationship Id="rId1" Type="http://schemas.openxmlformats.org/officeDocument/2006/relationships/vmlDrawing" Target="../drawings/vmlDrawing6.v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tags" Target="../tags/tag240.xml"/><Relationship Id="rId32" Type="http://schemas.openxmlformats.org/officeDocument/2006/relationships/tags" Target="../tags/tag248.xml"/><Relationship Id="rId37" Type="http://schemas.openxmlformats.org/officeDocument/2006/relationships/image" Target="../media/image31.png"/><Relationship Id="rId40" Type="http://schemas.openxmlformats.org/officeDocument/2006/relationships/image" Target="../media/image21.png"/><Relationship Id="rId45" Type="http://schemas.openxmlformats.org/officeDocument/2006/relationships/image" Target="../media/image56.png"/><Relationship Id="rId53" Type="http://schemas.openxmlformats.org/officeDocument/2006/relationships/image" Target="../media/image34.png"/><Relationship Id="rId58" Type="http://schemas.openxmlformats.org/officeDocument/2006/relationships/image" Target="../media/image60.png"/><Relationship Id="rId66" Type="http://schemas.openxmlformats.org/officeDocument/2006/relationships/image" Target="../media/image42.png"/><Relationship Id="rId5" Type="http://schemas.openxmlformats.org/officeDocument/2006/relationships/tags" Target="../tags/tag221.xml"/><Relationship Id="rId15" Type="http://schemas.openxmlformats.org/officeDocument/2006/relationships/tags" Target="../tags/tag231.xml"/><Relationship Id="rId23" Type="http://schemas.openxmlformats.org/officeDocument/2006/relationships/tags" Target="../tags/tag239.xml"/><Relationship Id="rId28" Type="http://schemas.openxmlformats.org/officeDocument/2006/relationships/tags" Target="../tags/tag244.xml"/><Relationship Id="rId36" Type="http://schemas.openxmlformats.org/officeDocument/2006/relationships/image" Target="../media/image20.png"/><Relationship Id="rId49" Type="http://schemas.openxmlformats.org/officeDocument/2006/relationships/image" Target="../media/image58.png"/><Relationship Id="rId57" Type="http://schemas.openxmlformats.org/officeDocument/2006/relationships/image" Target="../media/image38.png"/><Relationship Id="rId61" Type="http://schemas.openxmlformats.org/officeDocument/2006/relationships/image" Target="../media/image27.png"/><Relationship Id="rId10" Type="http://schemas.openxmlformats.org/officeDocument/2006/relationships/tags" Target="../tags/tag226.xml"/><Relationship Id="rId19" Type="http://schemas.openxmlformats.org/officeDocument/2006/relationships/tags" Target="../tags/tag235.xml"/><Relationship Id="rId31" Type="http://schemas.openxmlformats.org/officeDocument/2006/relationships/tags" Target="../tags/tag247.xml"/><Relationship Id="rId44" Type="http://schemas.openxmlformats.org/officeDocument/2006/relationships/image" Target="../media/image24.png"/><Relationship Id="rId52" Type="http://schemas.openxmlformats.org/officeDocument/2006/relationships/image" Target="../media/image33.png"/><Relationship Id="rId60" Type="http://schemas.openxmlformats.org/officeDocument/2006/relationships/image" Target="../media/image62.emf"/><Relationship Id="rId65" Type="http://schemas.openxmlformats.org/officeDocument/2006/relationships/image" Target="../media/image40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tags" Target="../tags/tag238.xml"/><Relationship Id="rId27" Type="http://schemas.openxmlformats.org/officeDocument/2006/relationships/tags" Target="../tags/tag243.xml"/><Relationship Id="rId30" Type="http://schemas.openxmlformats.org/officeDocument/2006/relationships/tags" Target="../tags/tag246.xml"/><Relationship Id="rId35" Type="http://schemas.openxmlformats.org/officeDocument/2006/relationships/slideLayout" Target="../slideLayouts/slideLayout2.xml"/><Relationship Id="rId43" Type="http://schemas.openxmlformats.org/officeDocument/2006/relationships/image" Target="../media/image55.png"/><Relationship Id="rId48" Type="http://schemas.openxmlformats.org/officeDocument/2006/relationships/image" Target="../media/image25.png"/><Relationship Id="rId56" Type="http://schemas.openxmlformats.org/officeDocument/2006/relationships/image" Target="../media/image37.png"/><Relationship Id="rId64" Type="http://schemas.openxmlformats.org/officeDocument/2006/relationships/image" Target="../media/image41.png"/><Relationship Id="rId69" Type="http://schemas.openxmlformats.org/officeDocument/2006/relationships/image" Target="../media/image65.png"/><Relationship Id="rId8" Type="http://schemas.openxmlformats.org/officeDocument/2006/relationships/tags" Target="../tags/tag224.xml"/><Relationship Id="rId51" Type="http://schemas.openxmlformats.org/officeDocument/2006/relationships/image" Target="../media/image32.png"/><Relationship Id="rId3" Type="http://schemas.openxmlformats.org/officeDocument/2006/relationships/tags" Target="../tags/tag219.xml"/><Relationship Id="rId12" Type="http://schemas.openxmlformats.org/officeDocument/2006/relationships/tags" Target="../tags/tag228.xml"/><Relationship Id="rId17" Type="http://schemas.openxmlformats.org/officeDocument/2006/relationships/tags" Target="../tags/tag233.xml"/><Relationship Id="rId25" Type="http://schemas.openxmlformats.org/officeDocument/2006/relationships/tags" Target="../tags/tag241.xml"/><Relationship Id="rId33" Type="http://schemas.openxmlformats.org/officeDocument/2006/relationships/tags" Target="../tags/tag249.xml"/><Relationship Id="rId38" Type="http://schemas.openxmlformats.org/officeDocument/2006/relationships/image" Target="../media/image52.png"/><Relationship Id="rId46" Type="http://schemas.openxmlformats.org/officeDocument/2006/relationships/image" Target="../media/image26.png"/><Relationship Id="rId59" Type="http://schemas.openxmlformats.org/officeDocument/2006/relationships/oleObject" Target="../embeddings/oleObject9.bin"/><Relationship Id="rId67" Type="http://schemas.openxmlformats.org/officeDocument/2006/relationships/image" Target="../media/image63.png"/><Relationship Id="rId20" Type="http://schemas.openxmlformats.org/officeDocument/2006/relationships/tags" Target="../tags/tag236.xml"/><Relationship Id="rId41" Type="http://schemas.openxmlformats.org/officeDocument/2006/relationships/image" Target="../media/image54.png"/><Relationship Id="rId54" Type="http://schemas.openxmlformats.org/officeDocument/2006/relationships/image" Target="../media/image35.png"/><Relationship Id="rId62" Type="http://schemas.openxmlformats.org/officeDocument/2006/relationships/image" Target="../media/image53.png"/><Relationship Id="rId70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275.xml"/><Relationship Id="rId21" Type="http://schemas.openxmlformats.org/officeDocument/2006/relationships/tags" Target="../tags/tag270.xml"/><Relationship Id="rId34" Type="http://schemas.openxmlformats.org/officeDocument/2006/relationships/tags" Target="../tags/tag283.xml"/><Relationship Id="rId42" Type="http://schemas.openxmlformats.org/officeDocument/2006/relationships/tags" Target="../tags/tag291.xml"/><Relationship Id="rId47" Type="http://schemas.openxmlformats.org/officeDocument/2006/relationships/tags" Target="../tags/tag296.xml"/><Relationship Id="rId50" Type="http://schemas.openxmlformats.org/officeDocument/2006/relationships/tags" Target="../tags/tag299.xml"/><Relationship Id="rId55" Type="http://schemas.openxmlformats.org/officeDocument/2006/relationships/image" Target="../media/image67.emf"/><Relationship Id="rId63" Type="http://schemas.openxmlformats.org/officeDocument/2006/relationships/image" Target="../media/image64.png"/><Relationship Id="rId68" Type="http://schemas.openxmlformats.org/officeDocument/2006/relationships/image" Target="../media/image71.png"/><Relationship Id="rId76" Type="http://schemas.openxmlformats.org/officeDocument/2006/relationships/image" Target="../media/image79.png"/><Relationship Id="rId84" Type="http://schemas.openxmlformats.org/officeDocument/2006/relationships/image" Target="../media/image87.png"/><Relationship Id="rId89" Type="http://schemas.openxmlformats.org/officeDocument/2006/relationships/image" Target="../media/image92.png"/><Relationship Id="rId97" Type="http://schemas.openxmlformats.org/officeDocument/2006/relationships/image" Target="../media/image68.emf"/><Relationship Id="rId7" Type="http://schemas.openxmlformats.org/officeDocument/2006/relationships/tags" Target="../tags/tag256.xml"/><Relationship Id="rId71" Type="http://schemas.openxmlformats.org/officeDocument/2006/relationships/image" Target="../media/image74.png"/><Relationship Id="rId92" Type="http://schemas.openxmlformats.org/officeDocument/2006/relationships/image" Target="../media/image95.png"/><Relationship Id="rId2" Type="http://schemas.openxmlformats.org/officeDocument/2006/relationships/tags" Target="../tags/tag251.xml"/><Relationship Id="rId16" Type="http://schemas.openxmlformats.org/officeDocument/2006/relationships/tags" Target="../tags/tag265.xml"/><Relationship Id="rId29" Type="http://schemas.openxmlformats.org/officeDocument/2006/relationships/tags" Target="../tags/tag278.xml"/><Relationship Id="rId11" Type="http://schemas.openxmlformats.org/officeDocument/2006/relationships/tags" Target="../tags/tag260.xml"/><Relationship Id="rId24" Type="http://schemas.openxmlformats.org/officeDocument/2006/relationships/tags" Target="../tags/tag273.xml"/><Relationship Id="rId32" Type="http://schemas.openxmlformats.org/officeDocument/2006/relationships/tags" Target="../tags/tag281.xml"/><Relationship Id="rId37" Type="http://schemas.openxmlformats.org/officeDocument/2006/relationships/tags" Target="../tags/tag286.xml"/><Relationship Id="rId40" Type="http://schemas.openxmlformats.org/officeDocument/2006/relationships/tags" Target="../tags/tag289.xml"/><Relationship Id="rId45" Type="http://schemas.openxmlformats.org/officeDocument/2006/relationships/tags" Target="../tags/tag294.xml"/><Relationship Id="rId53" Type="http://schemas.openxmlformats.org/officeDocument/2006/relationships/slideLayout" Target="../slideLayouts/slideLayout2.xml"/><Relationship Id="rId58" Type="http://schemas.openxmlformats.org/officeDocument/2006/relationships/image" Target="../media/image39.png"/><Relationship Id="rId66" Type="http://schemas.openxmlformats.org/officeDocument/2006/relationships/image" Target="../media/image69.png"/><Relationship Id="rId74" Type="http://schemas.openxmlformats.org/officeDocument/2006/relationships/image" Target="../media/image77.png"/><Relationship Id="rId79" Type="http://schemas.openxmlformats.org/officeDocument/2006/relationships/image" Target="../media/image82.png"/><Relationship Id="rId87" Type="http://schemas.openxmlformats.org/officeDocument/2006/relationships/image" Target="../media/image90.png"/><Relationship Id="rId5" Type="http://schemas.openxmlformats.org/officeDocument/2006/relationships/tags" Target="../tags/tag254.xml"/><Relationship Id="rId61" Type="http://schemas.openxmlformats.org/officeDocument/2006/relationships/image" Target="../media/image42.png"/><Relationship Id="rId82" Type="http://schemas.openxmlformats.org/officeDocument/2006/relationships/image" Target="../media/image85.png"/><Relationship Id="rId90" Type="http://schemas.openxmlformats.org/officeDocument/2006/relationships/image" Target="../media/image93.png"/><Relationship Id="rId95" Type="http://schemas.openxmlformats.org/officeDocument/2006/relationships/image" Target="../media/image98.png"/><Relationship Id="rId19" Type="http://schemas.openxmlformats.org/officeDocument/2006/relationships/tags" Target="../tags/tag268.xml"/><Relationship Id="rId14" Type="http://schemas.openxmlformats.org/officeDocument/2006/relationships/tags" Target="../tags/tag263.xml"/><Relationship Id="rId22" Type="http://schemas.openxmlformats.org/officeDocument/2006/relationships/tags" Target="../tags/tag271.xml"/><Relationship Id="rId27" Type="http://schemas.openxmlformats.org/officeDocument/2006/relationships/tags" Target="../tags/tag276.xml"/><Relationship Id="rId30" Type="http://schemas.openxmlformats.org/officeDocument/2006/relationships/tags" Target="../tags/tag279.xml"/><Relationship Id="rId35" Type="http://schemas.openxmlformats.org/officeDocument/2006/relationships/tags" Target="../tags/tag284.xml"/><Relationship Id="rId43" Type="http://schemas.openxmlformats.org/officeDocument/2006/relationships/tags" Target="../tags/tag292.xml"/><Relationship Id="rId48" Type="http://schemas.openxmlformats.org/officeDocument/2006/relationships/tags" Target="../tags/tag297.xml"/><Relationship Id="rId56" Type="http://schemas.openxmlformats.org/officeDocument/2006/relationships/image" Target="../media/image31.png"/><Relationship Id="rId64" Type="http://schemas.openxmlformats.org/officeDocument/2006/relationships/image" Target="../media/image65.png"/><Relationship Id="rId69" Type="http://schemas.openxmlformats.org/officeDocument/2006/relationships/image" Target="../media/image72.png"/><Relationship Id="rId77" Type="http://schemas.openxmlformats.org/officeDocument/2006/relationships/image" Target="../media/image80.png"/><Relationship Id="rId8" Type="http://schemas.openxmlformats.org/officeDocument/2006/relationships/tags" Target="../tags/tag257.xml"/><Relationship Id="rId51" Type="http://schemas.openxmlformats.org/officeDocument/2006/relationships/tags" Target="../tags/tag300.xml"/><Relationship Id="rId72" Type="http://schemas.openxmlformats.org/officeDocument/2006/relationships/image" Target="../media/image75.png"/><Relationship Id="rId80" Type="http://schemas.openxmlformats.org/officeDocument/2006/relationships/image" Target="../media/image83.png"/><Relationship Id="rId85" Type="http://schemas.openxmlformats.org/officeDocument/2006/relationships/image" Target="../media/image88.png"/><Relationship Id="rId93" Type="http://schemas.openxmlformats.org/officeDocument/2006/relationships/image" Target="../media/image96.png"/><Relationship Id="rId3" Type="http://schemas.openxmlformats.org/officeDocument/2006/relationships/tags" Target="../tags/tag252.xml"/><Relationship Id="rId12" Type="http://schemas.openxmlformats.org/officeDocument/2006/relationships/tags" Target="../tags/tag261.xml"/><Relationship Id="rId17" Type="http://schemas.openxmlformats.org/officeDocument/2006/relationships/tags" Target="../tags/tag266.xml"/><Relationship Id="rId25" Type="http://schemas.openxmlformats.org/officeDocument/2006/relationships/tags" Target="../tags/tag274.xml"/><Relationship Id="rId33" Type="http://schemas.openxmlformats.org/officeDocument/2006/relationships/tags" Target="../tags/tag282.xml"/><Relationship Id="rId38" Type="http://schemas.openxmlformats.org/officeDocument/2006/relationships/tags" Target="../tags/tag287.xml"/><Relationship Id="rId46" Type="http://schemas.openxmlformats.org/officeDocument/2006/relationships/tags" Target="../tags/tag295.xml"/><Relationship Id="rId59" Type="http://schemas.openxmlformats.org/officeDocument/2006/relationships/image" Target="../media/image40.png"/><Relationship Id="rId67" Type="http://schemas.openxmlformats.org/officeDocument/2006/relationships/image" Target="../media/image70.png"/><Relationship Id="rId20" Type="http://schemas.openxmlformats.org/officeDocument/2006/relationships/tags" Target="../tags/tag269.xml"/><Relationship Id="rId41" Type="http://schemas.openxmlformats.org/officeDocument/2006/relationships/tags" Target="../tags/tag290.xml"/><Relationship Id="rId54" Type="http://schemas.openxmlformats.org/officeDocument/2006/relationships/oleObject" Target="../embeddings/oleObject10.bin"/><Relationship Id="rId62" Type="http://schemas.openxmlformats.org/officeDocument/2006/relationships/image" Target="../media/image63.png"/><Relationship Id="rId70" Type="http://schemas.openxmlformats.org/officeDocument/2006/relationships/image" Target="../media/image73.png"/><Relationship Id="rId75" Type="http://schemas.openxmlformats.org/officeDocument/2006/relationships/image" Target="../media/image78.png"/><Relationship Id="rId83" Type="http://schemas.openxmlformats.org/officeDocument/2006/relationships/image" Target="../media/image86.png"/><Relationship Id="rId88" Type="http://schemas.openxmlformats.org/officeDocument/2006/relationships/image" Target="../media/image91.png"/><Relationship Id="rId91" Type="http://schemas.openxmlformats.org/officeDocument/2006/relationships/image" Target="../media/image94.png"/><Relationship Id="rId96" Type="http://schemas.openxmlformats.org/officeDocument/2006/relationships/oleObject" Target="../embeddings/oleObject11.bin"/><Relationship Id="rId1" Type="http://schemas.openxmlformats.org/officeDocument/2006/relationships/vmlDrawing" Target="../drawings/vmlDrawing7.vml"/><Relationship Id="rId6" Type="http://schemas.openxmlformats.org/officeDocument/2006/relationships/tags" Target="../tags/tag255.xml"/><Relationship Id="rId15" Type="http://schemas.openxmlformats.org/officeDocument/2006/relationships/tags" Target="../tags/tag264.xml"/><Relationship Id="rId23" Type="http://schemas.openxmlformats.org/officeDocument/2006/relationships/tags" Target="../tags/tag272.xml"/><Relationship Id="rId28" Type="http://schemas.openxmlformats.org/officeDocument/2006/relationships/tags" Target="../tags/tag277.xml"/><Relationship Id="rId36" Type="http://schemas.openxmlformats.org/officeDocument/2006/relationships/tags" Target="../tags/tag285.xml"/><Relationship Id="rId49" Type="http://schemas.openxmlformats.org/officeDocument/2006/relationships/tags" Target="../tags/tag298.xml"/><Relationship Id="rId57" Type="http://schemas.openxmlformats.org/officeDocument/2006/relationships/image" Target="../media/image20.png"/><Relationship Id="rId10" Type="http://schemas.openxmlformats.org/officeDocument/2006/relationships/tags" Target="../tags/tag259.xml"/><Relationship Id="rId31" Type="http://schemas.openxmlformats.org/officeDocument/2006/relationships/tags" Target="../tags/tag280.xml"/><Relationship Id="rId44" Type="http://schemas.openxmlformats.org/officeDocument/2006/relationships/tags" Target="../tags/tag293.xml"/><Relationship Id="rId52" Type="http://schemas.openxmlformats.org/officeDocument/2006/relationships/tags" Target="../tags/tag301.xml"/><Relationship Id="rId60" Type="http://schemas.openxmlformats.org/officeDocument/2006/relationships/image" Target="../media/image41.png"/><Relationship Id="rId65" Type="http://schemas.openxmlformats.org/officeDocument/2006/relationships/image" Target="../media/image66.png"/><Relationship Id="rId73" Type="http://schemas.openxmlformats.org/officeDocument/2006/relationships/image" Target="../media/image76.png"/><Relationship Id="rId78" Type="http://schemas.openxmlformats.org/officeDocument/2006/relationships/image" Target="../media/image81.png"/><Relationship Id="rId81" Type="http://schemas.openxmlformats.org/officeDocument/2006/relationships/image" Target="../media/image84.png"/><Relationship Id="rId86" Type="http://schemas.openxmlformats.org/officeDocument/2006/relationships/image" Target="../media/image89.png"/><Relationship Id="rId94" Type="http://schemas.openxmlformats.org/officeDocument/2006/relationships/image" Target="../media/image97.png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3" Type="http://schemas.openxmlformats.org/officeDocument/2006/relationships/tags" Target="../tags/tag262.xml"/><Relationship Id="rId18" Type="http://schemas.openxmlformats.org/officeDocument/2006/relationships/tags" Target="../tags/tag267.xml"/><Relationship Id="rId39" Type="http://schemas.openxmlformats.org/officeDocument/2006/relationships/tags" Target="../tags/tag28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0.png"/><Relationship Id="rId3" Type="http://schemas.openxmlformats.org/officeDocument/2006/relationships/tags" Target="../tags/tag30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99.png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image" Target="../media/image4.png"/><Relationship Id="rId5" Type="http://schemas.openxmlformats.org/officeDocument/2006/relationships/tags" Target="../tags/tag306.xml"/><Relationship Id="rId10" Type="http://schemas.openxmlformats.org/officeDocument/2006/relationships/image" Target="../media/image3.png"/><Relationship Id="rId4" Type="http://schemas.openxmlformats.org/officeDocument/2006/relationships/tags" Target="../tags/tag305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1246978" y="4617132"/>
            <a:ext cx="6349358" cy="1548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1906925" y="2633554"/>
            <a:ext cx="5040560" cy="1548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1907704" y="908720"/>
            <a:ext cx="50405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051720" y="98072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Gegeben sei ein Signal im Zeitbereich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80" y="1028672"/>
            <a:ext cx="562689" cy="27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67544" y="332656"/>
            <a:ext cx="79208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FFT – Effiziente Realisierung der </a:t>
            </a:r>
            <a:r>
              <a:rPr lang="de-DE" b="1" dirty="0" err="1" smtClean="0"/>
              <a:t>Discrete</a:t>
            </a:r>
            <a:r>
              <a:rPr lang="de-DE" b="1" dirty="0" smtClean="0"/>
              <a:t> Fourier Transform </a:t>
            </a:r>
            <a:r>
              <a:rPr lang="de-DE" dirty="0" smtClean="0"/>
              <a:t>(Radix-2)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006314" y="1313428"/>
            <a:ext cx="486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Gesucht sei ein Signal im Frequenzbereich</a:t>
            </a:r>
          </a:p>
        </p:txBody>
      </p:sp>
      <p:pic>
        <p:nvPicPr>
          <p:cNvPr id="10" name="Grafik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367057"/>
            <a:ext cx="589876" cy="27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80" y="1794725"/>
            <a:ext cx="1111856" cy="2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14" y="1799783"/>
            <a:ext cx="959404" cy="18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2195736" y="1691516"/>
            <a:ext cx="516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(Ordnung N, d.h.,                        und                    )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2123728" y="287629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DFT:</a:t>
            </a:r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37" y="3605662"/>
            <a:ext cx="1327691" cy="34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4" name="Textfeld 23"/>
          <p:cNvSpPr txBox="1"/>
          <p:nvPr/>
        </p:nvSpPr>
        <p:spPr>
          <a:xfrm>
            <a:off x="2123728" y="359432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Abkürzung: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87" y="2731564"/>
            <a:ext cx="2575721" cy="6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41" y="4829798"/>
            <a:ext cx="3131990" cy="3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9" name="Textfeld 28"/>
          <p:cNvSpPr txBox="1"/>
          <p:nvPr/>
        </p:nvSpPr>
        <p:spPr>
          <a:xfrm>
            <a:off x="1475656" y="482050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Eigenschaften:</a:t>
            </a:r>
            <a:endParaRPr lang="de-DE" dirty="0"/>
          </a:p>
        </p:txBody>
      </p:sp>
      <p:pic>
        <p:nvPicPr>
          <p:cNvPr id="31" name="Grafik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41" y="5558590"/>
            <a:ext cx="3063904" cy="3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8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/>
        </p:nvSpPr>
        <p:spPr>
          <a:xfrm>
            <a:off x="1259632" y="2923261"/>
            <a:ext cx="7200800" cy="817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586357" y="44572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 gerade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1064"/>
            <a:ext cx="204260" cy="20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24" name="Gerade Verbindung mit Pfeil 23"/>
          <p:cNvCxnSpPr/>
          <p:nvPr/>
        </p:nvCxnSpPr>
        <p:spPr>
          <a:xfrm flipH="1">
            <a:off x="2991038" y="900443"/>
            <a:ext cx="1451118" cy="1232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endCxn id="27" idx="0"/>
          </p:cNvCxnSpPr>
          <p:nvPr/>
        </p:nvCxnSpPr>
        <p:spPr>
          <a:xfrm>
            <a:off x="5092937" y="900443"/>
            <a:ext cx="1391719" cy="1153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54" y="335476"/>
            <a:ext cx="2189668" cy="6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81064"/>
            <a:ext cx="759849" cy="22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10" y="1196752"/>
            <a:ext cx="2451124" cy="238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Grafik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40" y="1196752"/>
            <a:ext cx="3268164" cy="238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Geschweifte Klammer rechts 11"/>
          <p:cNvSpPr/>
          <p:nvPr/>
        </p:nvSpPr>
        <p:spPr>
          <a:xfrm rot="5400000">
            <a:off x="6449960" y="1967903"/>
            <a:ext cx="191018" cy="16696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4283968" y="3393197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80" y="2053799"/>
            <a:ext cx="1531951" cy="71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93" y="2004706"/>
            <a:ext cx="1554422" cy="7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776" y="2995189"/>
            <a:ext cx="3006710" cy="7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4" name="Grafik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13" y="3201854"/>
            <a:ext cx="2723469" cy="37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5" name="Grafik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00" y="4296077"/>
            <a:ext cx="4187339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60" name="Textfeld 59"/>
          <p:cNvSpPr txBox="1"/>
          <p:nvPr/>
        </p:nvSpPr>
        <p:spPr>
          <a:xfrm>
            <a:off x="1550952" y="5634757"/>
            <a:ext cx="131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 ungerade</a:t>
            </a:r>
            <a:endParaRPr lang="de-DE" dirty="0"/>
          </a:p>
        </p:txBody>
      </p:sp>
      <p:pic>
        <p:nvPicPr>
          <p:cNvPr id="42" name="Grafik 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193" y="5473542"/>
            <a:ext cx="4470579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7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Objek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727235"/>
              </p:ext>
            </p:extLst>
          </p:nvPr>
        </p:nvGraphicFramePr>
        <p:xfrm>
          <a:off x="1997376" y="3700713"/>
          <a:ext cx="5106987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Visio" r:id="rId45" imgW="5107138" imgH="2111400" progId="Visio.Drawing.11">
                  <p:embed/>
                </p:oleObj>
              </mc:Choice>
              <mc:Fallback>
                <p:oleObj name="Visio" r:id="rId45" imgW="5107138" imgH="21114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997376" y="3700713"/>
                        <a:ext cx="5106987" cy="211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779912" y="332656"/>
            <a:ext cx="163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Realisierung</a:t>
            </a:r>
            <a:endParaRPr lang="de-DE" dirty="0"/>
          </a:p>
        </p:txBody>
      </p:sp>
      <p:graphicFrame>
        <p:nvGraphicFramePr>
          <p:cNvPr id="50" name="Objek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595267"/>
              </p:ext>
            </p:extLst>
          </p:nvPr>
        </p:nvGraphicFramePr>
        <p:xfrm>
          <a:off x="2627784" y="994097"/>
          <a:ext cx="3676650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Visio" r:id="rId47" imgW="3676232" imgH="2075220" progId="Visio.Drawing.11">
                  <p:embed/>
                </p:oleObj>
              </mc:Choice>
              <mc:Fallback>
                <p:oleObj name="Visio" r:id="rId47" imgW="3676232" imgH="20752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627784" y="994097"/>
                        <a:ext cx="3676650" cy="207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Grafik 6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51" y="1034988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0" name="Grafik 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40" y="1247964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1" name="Grafik 7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40" y="1463087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2" name="Grafik 7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40" y="1679020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3" name="Grafik 7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40" y="2149479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4" name="Grafik 7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40" y="2357779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5" name="Grafik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40" y="2572095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40" y="2794851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7" name="Grafik 7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034988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8" name="Grafik 7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63086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9" name="Grafik 7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99" y="124796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0" name="Grafik 7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679020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1" name="Grafik 8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172760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64" y="258671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3" name="Grafik 8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382251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4" name="Grafik 8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98" y="2794851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5" name="Grafik 8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99" y="3782576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6" name="Grafik 8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8" y="3995552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7" name="Grafik 8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8" y="4210675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8" name="Grafik 8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8" y="4426608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9" name="Grafik 8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8" y="4897067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0" name="Grafik 8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8" y="5105367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1" name="Grafik 9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8" y="5319683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2" name="Grafik 9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8" y="5542439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4" name="Grafik 53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73" y="2205034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7" name="Grafik 56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04" y="2398344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2" name="Grafik 6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67" y="2630736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3" name="Grafik 62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19" y="2840617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7" name="Grafik 96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58" y="4929158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89" y="5122468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9" name="Grafik 98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52" y="5354860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0" name="Grafik 99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04" y="5564741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2" name="Grafik 101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496" y="5366242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3" name="Grafik 102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90" y="5553104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4" name="Grafik 103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775751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5" name="Grafik 104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97776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6" name="Grafik 105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205251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7" name="Grafik 106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40604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893051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9" name="Grafik 108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644" y="5105367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0" name="Grafik 109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643" y="5321352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1" name="Grafik 110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78" y="554243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9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818500"/>
              </p:ext>
            </p:extLst>
          </p:nvPr>
        </p:nvGraphicFramePr>
        <p:xfrm>
          <a:off x="1797050" y="2389188"/>
          <a:ext cx="5548313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Visio" r:id="rId31" imgW="5548643" imgH="2080350" progId="Visio.Drawing.11">
                  <p:embed/>
                </p:oleObj>
              </mc:Choice>
              <mc:Fallback>
                <p:oleObj name="Visio" r:id="rId31" imgW="5548643" imgH="208035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97050" y="2389188"/>
                        <a:ext cx="5548313" cy="207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29" y="2416699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29" y="263918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29" y="284619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29" y="306064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29" y="3547647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93" y="3759963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92" y="397594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27" y="419703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7" y="2436924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76" y="2649900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76" y="2865023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Grafik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76" y="3080956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7" name="Grafik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76" y="3551415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8" name="Grafik 1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76" y="3759715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76" y="3974031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76" y="4196787"/>
            <a:ext cx="41742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3923928" y="980728"/>
            <a:ext cx="163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Realisierung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12" y="3591745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43" y="3785055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4" name="Grafik 2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06" y="4017447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5" name="Grafik 2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58" y="4227328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42" y="4028829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7" name="Grafik 2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36" y="4215691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08" y="2904076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9" name="Grafik 2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102" y="3104586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0" name="Grafik 2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088" y="2683406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1" name="Grafik 30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3098731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736" y="3817591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088" y="4234131"/>
            <a:ext cx="111206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2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hteck 128"/>
          <p:cNvSpPr/>
          <p:nvPr/>
        </p:nvSpPr>
        <p:spPr>
          <a:xfrm>
            <a:off x="539550" y="656422"/>
            <a:ext cx="3598994" cy="5272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Rechteck 126"/>
          <p:cNvSpPr/>
          <p:nvPr/>
        </p:nvSpPr>
        <p:spPr>
          <a:xfrm>
            <a:off x="5837516" y="592837"/>
            <a:ext cx="2901191" cy="2654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Abgerundetes Rechteck 116"/>
          <p:cNvSpPr/>
          <p:nvPr/>
        </p:nvSpPr>
        <p:spPr>
          <a:xfrm>
            <a:off x="1043608" y="723905"/>
            <a:ext cx="1584175" cy="5141933"/>
          </a:xfrm>
          <a:prstGeom prst="roundRect">
            <a:avLst/>
          </a:prstGeom>
          <a:solidFill>
            <a:schemeClr val="accent6">
              <a:lumMod val="75000"/>
              <a:alpha val="1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9" name="Objek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718176"/>
              </p:ext>
            </p:extLst>
          </p:nvPr>
        </p:nvGraphicFramePr>
        <p:xfrm>
          <a:off x="428625" y="612775"/>
          <a:ext cx="8277225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Visio" r:id="rId54" imgW="16411269" imgH="10373130" progId="Visio.Drawing.11">
                  <p:embed/>
                </p:oleObj>
              </mc:Choice>
              <mc:Fallback>
                <p:oleObj name="Visio" r:id="rId54" imgW="16411269" imgH="1037313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28625" y="612775"/>
                        <a:ext cx="8277225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2483768" y="11663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Performance IFFT </a:t>
            </a:r>
            <a:r>
              <a:rPr lang="de-DE" dirty="0" err="1" smtClean="0"/>
              <a:t>for</a:t>
            </a:r>
            <a:r>
              <a:rPr lang="de-DE" dirty="0" smtClean="0"/>
              <a:t> REAL </a:t>
            </a:r>
            <a:r>
              <a:rPr lang="de-DE" dirty="0" err="1" smtClean="0"/>
              <a:t>output</a:t>
            </a:r>
            <a:r>
              <a:rPr lang="de-DE" dirty="0" smtClean="0"/>
              <a:t> (N=16)</a:t>
            </a:r>
            <a:endParaRPr lang="de-DE" dirty="0"/>
          </a:p>
        </p:txBody>
      </p:sp>
      <p:pic>
        <p:nvPicPr>
          <p:cNvPr id="74" name="Grafik 7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7" y="1014677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691" y="948278"/>
            <a:ext cx="202823" cy="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1" name="Grafik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59" y="1059687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80" y="1173758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59" y="1282610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4" name="Grafik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80" y="1399432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5" name="Grafik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59" y="1508284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80" y="1622355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59" y="1738733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8" name="Grafik 3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682" y="1844241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61" y="1958955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707" y="2073026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1" name="Grafik 4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86" y="2181878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2" name="Grafik 4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707" y="2310424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7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86" y="2419276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7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707" y="2539209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5" name="Grafik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7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86" y="2648061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6" name="Grafik 4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7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8" y="1207318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7" name="Grafik 4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7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3" y="1421465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7" y="1624251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Grafik 4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7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5" y="1852368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4" name="Grafik 5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9" y="2056116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5" name="Grafik 54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7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" y="2276125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6" name="Grafik 55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7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8" y="2472087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7" name="Grafik 5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8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4" y="3096942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39" name="Textfeld 138"/>
          <p:cNvSpPr txBox="1"/>
          <p:nvPr/>
        </p:nvSpPr>
        <p:spPr>
          <a:xfrm>
            <a:off x="9756576" y="695739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All in </a:t>
            </a:r>
            <a:r>
              <a:rPr lang="de-DE" sz="1200" dirty="0" err="1" smtClean="0"/>
              <a:t>one</a:t>
            </a:r>
            <a:r>
              <a:rPr lang="de-DE" sz="1200" dirty="0" smtClean="0"/>
              <a:t> </a:t>
            </a:r>
            <a:r>
              <a:rPr lang="de-DE" sz="1200" dirty="0" err="1" smtClean="0"/>
              <a:t>step</a:t>
            </a:r>
            <a:r>
              <a:rPr lang="de-DE" sz="1200" dirty="0" smtClean="0"/>
              <a:t> (</a:t>
            </a:r>
            <a:r>
              <a:rPr lang="de-DE" sz="1200" dirty="0" err="1" smtClean="0"/>
              <a:t>first</a:t>
            </a:r>
            <a:r>
              <a:rPr lang="de-DE" sz="1200" dirty="0" smtClean="0"/>
              <a:t> FFT </a:t>
            </a:r>
            <a:r>
              <a:rPr lang="de-DE" sz="1200" dirty="0" err="1" smtClean="0"/>
              <a:t>stage</a:t>
            </a:r>
            <a:r>
              <a:rPr lang="de-DE" sz="1200" dirty="0" smtClean="0"/>
              <a:t>!)</a:t>
            </a:r>
            <a:endParaRPr lang="de-DE" sz="1200" dirty="0"/>
          </a:p>
        </p:txBody>
      </p:sp>
      <p:sp>
        <p:nvSpPr>
          <p:cNvPr id="145" name="Abgerundetes Rechteck 144"/>
          <p:cNvSpPr/>
          <p:nvPr/>
        </p:nvSpPr>
        <p:spPr>
          <a:xfrm>
            <a:off x="3821468" y="3023848"/>
            <a:ext cx="1296144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2" name="Gerade Verbindung 151"/>
          <p:cNvCxnSpPr/>
          <p:nvPr/>
        </p:nvCxnSpPr>
        <p:spPr>
          <a:xfrm flipH="1">
            <a:off x="5072439" y="2349111"/>
            <a:ext cx="1660990" cy="7312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/>
          <p:cNvCxnSpPr/>
          <p:nvPr/>
        </p:nvCxnSpPr>
        <p:spPr>
          <a:xfrm flipH="1">
            <a:off x="4211960" y="2256149"/>
            <a:ext cx="1720958" cy="7889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/>
          <p:cNvCxnSpPr>
            <a:stCxn id="91" idx="2"/>
            <a:endCxn id="145" idx="0"/>
          </p:cNvCxnSpPr>
          <p:nvPr/>
        </p:nvCxnSpPr>
        <p:spPr>
          <a:xfrm flipH="1">
            <a:off x="4469540" y="2383457"/>
            <a:ext cx="1490683" cy="64039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/>
          <p:cNvSpPr/>
          <p:nvPr/>
        </p:nvSpPr>
        <p:spPr>
          <a:xfrm>
            <a:off x="4443669" y="4684901"/>
            <a:ext cx="4304795" cy="18165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 smtClean="0">
                <a:solidFill>
                  <a:schemeClr val="tx1"/>
                </a:solidFill>
              </a:rPr>
              <a:t>Construct</a:t>
            </a:r>
            <a:r>
              <a:rPr lang="de-DE" sz="1400" dirty="0" smtClean="0">
                <a:solidFill>
                  <a:schemeClr val="tx1"/>
                </a:solidFill>
              </a:rPr>
              <a:t> IFFT </a:t>
            </a:r>
            <a:r>
              <a:rPr lang="de-DE" sz="1400" dirty="0" err="1" smtClean="0">
                <a:solidFill>
                  <a:schemeClr val="tx1"/>
                </a:solidFill>
              </a:rPr>
              <a:t>related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to</a:t>
            </a:r>
            <a:r>
              <a:rPr lang="de-DE" sz="1400" dirty="0" smtClean="0">
                <a:solidFill>
                  <a:schemeClr val="tx1"/>
                </a:solidFill>
              </a:rPr>
              <a:t> real </a:t>
            </a:r>
            <a:r>
              <a:rPr lang="de-DE" sz="1400" dirty="0" err="1" smtClean="0">
                <a:solidFill>
                  <a:schemeClr val="tx1"/>
                </a:solidFill>
              </a:rPr>
              <a:t>output</a:t>
            </a:r>
            <a:r>
              <a:rPr lang="de-DE" sz="1400" dirty="0" smtClean="0">
                <a:solidFill>
                  <a:schemeClr val="tx1"/>
                </a:solidFill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</a:rPr>
              <a:t>even</a:t>
            </a:r>
            <a:r>
              <a:rPr lang="de-DE" sz="1400" dirty="0" smtClean="0">
                <a:solidFill>
                  <a:schemeClr val="tx1"/>
                </a:solidFill>
              </a:rPr>
              <a:t> IFFT):</a:t>
            </a:r>
          </a:p>
          <a:p>
            <a:endParaRPr lang="de-DE" sz="1400" dirty="0" smtClean="0">
              <a:solidFill>
                <a:schemeClr val="tx1"/>
              </a:solidFill>
            </a:endParaRPr>
          </a:p>
          <a:p>
            <a:endParaRPr lang="de-DE" sz="1400" dirty="0" smtClean="0">
              <a:solidFill>
                <a:schemeClr val="tx1"/>
              </a:solidFill>
            </a:endParaRPr>
          </a:p>
          <a:p>
            <a:endParaRPr lang="de-DE" sz="1400" dirty="0">
              <a:solidFill>
                <a:schemeClr val="tx1"/>
              </a:solidFill>
            </a:endParaRPr>
          </a:p>
          <a:p>
            <a:r>
              <a:rPr lang="de-DE" sz="1400" dirty="0" err="1">
                <a:solidFill>
                  <a:schemeClr val="tx1"/>
                </a:solidFill>
              </a:rPr>
              <a:t>Construct</a:t>
            </a:r>
            <a:r>
              <a:rPr lang="de-DE" sz="1400" dirty="0">
                <a:solidFill>
                  <a:schemeClr val="tx1"/>
                </a:solidFill>
              </a:rPr>
              <a:t> IFFT </a:t>
            </a:r>
            <a:r>
              <a:rPr lang="de-DE" sz="1400" dirty="0" err="1" smtClean="0">
                <a:solidFill>
                  <a:schemeClr val="tx1"/>
                </a:solidFill>
              </a:rPr>
              <a:t>related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to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imag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output</a:t>
            </a:r>
            <a:r>
              <a:rPr lang="de-DE" sz="1400" dirty="0" smtClean="0">
                <a:solidFill>
                  <a:schemeClr val="tx1"/>
                </a:solidFill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</a:rPr>
              <a:t>odd</a:t>
            </a:r>
            <a:r>
              <a:rPr lang="de-DE" sz="1400" dirty="0" smtClean="0">
                <a:solidFill>
                  <a:schemeClr val="tx1"/>
                </a:solidFill>
              </a:rPr>
              <a:t> IFFT):</a:t>
            </a:r>
            <a:endParaRPr lang="de-DE" sz="1400" dirty="0">
              <a:solidFill>
                <a:schemeClr val="tx1"/>
              </a:solidFill>
            </a:endParaRPr>
          </a:p>
          <a:p>
            <a:endParaRPr lang="de-DE" sz="1400" dirty="0" smtClean="0">
              <a:solidFill>
                <a:schemeClr val="tx1"/>
              </a:solidFill>
            </a:endParaRPr>
          </a:p>
          <a:p>
            <a:endParaRPr lang="de-DE" sz="1400" dirty="0">
              <a:solidFill>
                <a:schemeClr val="tx1"/>
              </a:solidFill>
            </a:endParaRPr>
          </a:p>
          <a:p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70" name="Grafik 6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1" y="2688961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1" name="Grafik 70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8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49" y="2793678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2" name="Grafik 7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8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49" y="2907713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3" name="Grafik 7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8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20" y="3009772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34" y="3246908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8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70" y="3355717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8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70" y="3476071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8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71" y="3576105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3" name="Grafik 82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49" y="1979011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4" name="Grafik 83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8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20" y="2090858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5" name="Grafik 84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42" y="2194022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6" name="Grafik 85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8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41" y="2310213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7" name="Grafik 86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53" y="1629056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8" name="Grafik 87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246" y="1734149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9" name="Grafik 88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52" y="2207788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1" name="Grafik 90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245" y="2312881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2" name="Grafik 91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69" y="1727084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3" name="Grafik 92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530" y="2089349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2" name="Grafik 10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5" y="2308118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3" name="Grafik 102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42" y="1521239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7" name="Grafik 26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8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55" y="5061293"/>
            <a:ext cx="3210538" cy="20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9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27" y="5316562"/>
            <a:ext cx="3070077" cy="20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15" name="Geschweifte Klammer links 114"/>
          <p:cNvSpPr/>
          <p:nvPr/>
        </p:nvSpPr>
        <p:spPr>
          <a:xfrm rot="16200000">
            <a:off x="2273176" y="4155918"/>
            <a:ext cx="155448" cy="3575292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Textfeld 115"/>
          <p:cNvSpPr txBox="1"/>
          <p:nvPr/>
        </p:nvSpPr>
        <p:spPr>
          <a:xfrm>
            <a:off x="988462" y="6039688"/>
            <a:ext cx="2310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All in </a:t>
            </a:r>
            <a:r>
              <a:rPr lang="de-DE" sz="1200" dirty="0" err="1" smtClean="0"/>
              <a:t>one</a:t>
            </a:r>
            <a:r>
              <a:rPr lang="de-DE" sz="1200" dirty="0" smtClean="0"/>
              <a:t> </a:t>
            </a:r>
            <a:r>
              <a:rPr lang="de-DE" sz="1200" dirty="0" err="1" smtClean="0"/>
              <a:t>step</a:t>
            </a:r>
            <a:r>
              <a:rPr lang="de-DE" sz="1200" dirty="0" smtClean="0"/>
              <a:t> (</a:t>
            </a:r>
            <a:r>
              <a:rPr lang="de-DE" sz="1200" dirty="0" err="1" smtClean="0"/>
              <a:t>first</a:t>
            </a:r>
            <a:r>
              <a:rPr lang="de-DE" sz="1200" dirty="0" smtClean="0"/>
              <a:t> IFFT </a:t>
            </a:r>
            <a:r>
              <a:rPr lang="de-DE" sz="1200" dirty="0" err="1" smtClean="0"/>
              <a:t>stage</a:t>
            </a:r>
            <a:r>
              <a:rPr lang="de-DE" sz="1200" dirty="0" smtClean="0"/>
              <a:t>!)</a:t>
            </a:r>
            <a:endParaRPr lang="de-DE" sz="1200" dirty="0"/>
          </a:p>
        </p:txBody>
      </p:sp>
      <p:cxnSp>
        <p:nvCxnSpPr>
          <p:cNvPr id="118" name="Gerade Verbindung 117"/>
          <p:cNvCxnSpPr>
            <a:stCxn id="2" idx="1"/>
          </p:cNvCxnSpPr>
          <p:nvPr/>
        </p:nvCxnSpPr>
        <p:spPr>
          <a:xfrm flipH="1" flipV="1">
            <a:off x="2627783" y="5316562"/>
            <a:ext cx="1815886" cy="276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eschweifte Klammer links 122"/>
          <p:cNvSpPr/>
          <p:nvPr/>
        </p:nvSpPr>
        <p:spPr>
          <a:xfrm rot="16200000">
            <a:off x="7207953" y="1837671"/>
            <a:ext cx="155448" cy="29060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Textfeld 123"/>
          <p:cNvSpPr txBox="1"/>
          <p:nvPr/>
        </p:nvSpPr>
        <p:spPr>
          <a:xfrm>
            <a:off x="6300192" y="335699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All in </a:t>
            </a:r>
            <a:r>
              <a:rPr lang="de-DE" sz="1200" dirty="0" err="1" smtClean="0"/>
              <a:t>one</a:t>
            </a:r>
            <a:r>
              <a:rPr lang="de-DE" sz="1200" dirty="0" smtClean="0"/>
              <a:t> </a:t>
            </a:r>
            <a:r>
              <a:rPr lang="de-DE" sz="1200" dirty="0" err="1" smtClean="0"/>
              <a:t>step</a:t>
            </a:r>
            <a:r>
              <a:rPr lang="de-DE" sz="1200" dirty="0" smtClean="0"/>
              <a:t> (last IFFT </a:t>
            </a:r>
            <a:r>
              <a:rPr lang="de-DE" sz="1200" dirty="0" err="1" smtClean="0"/>
              <a:t>stage</a:t>
            </a:r>
            <a:r>
              <a:rPr lang="de-DE" sz="1200" dirty="0" smtClean="0"/>
              <a:t>!)</a:t>
            </a:r>
            <a:endParaRPr lang="de-DE" sz="1200" dirty="0"/>
          </a:p>
        </p:txBody>
      </p:sp>
      <p:sp>
        <p:nvSpPr>
          <p:cNvPr id="126" name="Textfeld 125"/>
          <p:cNvSpPr txBox="1"/>
          <p:nvPr/>
        </p:nvSpPr>
        <p:spPr>
          <a:xfrm>
            <a:off x="6309031" y="2574707"/>
            <a:ext cx="163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smtClean="0"/>
              <a:t>Bit-</a:t>
            </a:r>
            <a:r>
              <a:rPr lang="de-DE" sz="1200" i="1" dirty="0" err="1" smtClean="0"/>
              <a:t>reversal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addressing</a:t>
            </a:r>
            <a:endParaRPr lang="de-DE" sz="1200" i="1" dirty="0"/>
          </a:p>
        </p:txBody>
      </p:sp>
      <p:pic>
        <p:nvPicPr>
          <p:cNvPr id="79" name="Grafik 78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9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99" y="5920563"/>
            <a:ext cx="3250670" cy="2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0" name="Grafik 79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9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77" y="6157036"/>
            <a:ext cx="3110209" cy="2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9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27" y="3063515"/>
            <a:ext cx="558433" cy="2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9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51" y="3352288"/>
            <a:ext cx="821268" cy="2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9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66"/>
          <p:cNvSpPr/>
          <p:nvPr/>
        </p:nvSpPr>
        <p:spPr>
          <a:xfrm>
            <a:off x="467544" y="1124744"/>
            <a:ext cx="3600400" cy="5272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2" name="Objek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434791"/>
              </p:ext>
            </p:extLst>
          </p:nvPr>
        </p:nvGraphicFramePr>
        <p:xfrm>
          <a:off x="458697" y="1124744"/>
          <a:ext cx="8276863" cy="524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Visio" r:id="rId54" imgW="16360773" imgH="10361520" progId="Visio.Drawing.11">
                  <p:embed/>
                </p:oleObj>
              </mc:Choice>
              <mc:Fallback>
                <p:oleObj name="Visio" r:id="rId54" imgW="16360773" imgH="103615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58697" y="1124744"/>
                        <a:ext cx="8276863" cy="524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2417" y="332656"/>
            <a:ext cx="8229600" cy="648072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/>
              <a:t>Problem: The </a:t>
            </a:r>
            <a:r>
              <a:rPr lang="de-DE" sz="1600" dirty="0" err="1" smtClean="0"/>
              <a:t>order</a:t>
            </a:r>
            <a:r>
              <a:rPr lang="de-DE" sz="1600" dirty="0" smtClean="0"/>
              <a:t> „</a:t>
            </a:r>
            <a:r>
              <a:rPr lang="de-DE" sz="1600" dirty="0" err="1" smtClean="0"/>
              <a:t>butterfly</a:t>
            </a:r>
            <a:r>
              <a:rPr lang="de-DE" sz="1600" dirty="0" smtClean="0"/>
              <a:t>“ </a:t>
            </a:r>
            <a:r>
              <a:rPr lang="de-DE" sz="1600" dirty="0" err="1" smtClean="0"/>
              <a:t>first</a:t>
            </a:r>
            <a:r>
              <a:rPr lang="de-DE" sz="1600" dirty="0" smtClean="0"/>
              <a:t>, „</a:t>
            </a:r>
            <a:r>
              <a:rPr lang="de-DE" sz="1600" dirty="0" err="1" smtClean="0"/>
              <a:t>complex</a:t>
            </a:r>
            <a:r>
              <a:rPr lang="de-DE" sz="1600" dirty="0" smtClean="0"/>
              <a:t> </a:t>
            </a:r>
            <a:r>
              <a:rPr lang="de-DE" sz="1600" dirty="0" err="1" smtClean="0"/>
              <a:t>multiplication</a:t>
            </a:r>
            <a:r>
              <a:rPr lang="de-DE" sz="1600" dirty="0" smtClean="0"/>
              <a:t> </a:t>
            </a:r>
            <a:r>
              <a:rPr lang="de-DE" sz="1600" dirty="0" err="1" smtClean="0"/>
              <a:t>then</a:t>
            </a:r>
            <a:r>
              <a:rPr lang="de-DE" sz="1600" dirty="0" smtClean="0"/>
              <a:t>“ </a:t>
            </a:r>
            <a:r>
              <a:rPr lang="de-DE" sz="1600" dirty="0" err="1" smtClean="0"/>
              <a:t>does</a:t>
            </a:r>
            <a:r>
              <a:rPr lang="de-DE" sz="1600" dirty="0" smtClean="0"/>
              <a:t> not fit </a:t>
            </a:r>
            <a:r>
              <a:rPr lang="de-DE" sz="1600" dirty="0" err="1" smtClean="0"/>
              <a:t>Kalimba</a:t>
            </a:r>
            <a:r>
              <a:rPr lang="de-DE" sz="1600" dirty="0" smtClean="0"/>
              <a:t> DSP</a:t>
            </a:r>
          </a:p>
          <a:p>
            <a:pPr marL="0" indent="0">
              <a:buNone/>
            </a:pPr>
            <a:r>
              <a:rPr lang="de-DE" sz="1600" dirty="0" smtClean="0">
                <a:sym typeface="Wingdings 3"/>
              </a:rPr>
              <a:t>		</a:t>
            </a:r>
            <a:r>
              <a:rPr lang="de-DE" sz="1600" dirty="0" smtClean="0"/>
              <a:t>do </a:t>
            </a:r>
            <a:r>
              <a:rPr lang="de-DE" sz="1600" dirty="0" err="1" smtClean="0"/>
              <a:t>bit</a:t>
            </a:r>
            <a:r>
              <a:rPr lang="de-DE" sz="1600" dirty="0" smtClean="0"/>
              <a:t> </a:t>
            </a:r>
            <a:r>
              <a:rPr lang="de-DE" sz="1600" dirty="0" err="1" smtClean="0"/>
              <a:t>reversal</a:t>
            </a:r>
            <a:r>
              <a:rPr lang="de-DE" sz="1600" dirty="0" smtClean="0"/>
              <a:t> </a:t>
            </a:r>
            <a:r>
              <a:rPr lang="de-DE" sz="1600" dirty="0" err="1" smtClean="0"/>
              <a:t>addressing</a:t>
            </a:r>
            <a:r>
              <a:rPr lang="de-DE" sz="1600" dirty="0" smtClean="0"/>
              <a:t> on </a:t>
            </a:r>
            <a:r>
              <a:rPr lang="de-DE" sz="1600" dirty="0" err="1" smtClean="0"/>
              <a:t>input</a:t>
            </a:r>
            <a:r>
              <a:rPr lang="de-DE" sz="1600" dirty="0" smtClean="0"/>
              <a:t> </a:t>
            </a:r>
            <a:r>
              <a:rPr lang="de-DE" sz="1600" dirty="0" err="1" smtClean="0"/>
              <a:t>side</a:t>
            </a:r>
            <a:r>
              <a:rPr lang="de-DE" sz="1600" dirty="0" smtClean="0"/>
              <a:t>!</a:t>
            </a:r>
            <a:endParaRPr lang="de-DE" sz="1600" dirty="0"/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8" y="1500523"/>
            <a:ext cx="287956" cy="1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9" y="1693164"/>
            <a:ext cx="287956" cy="1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4" y="1907311"/>
            <a:ext cx="287956" cy="1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" y="2110097"/>
            <a:ext cx="287956" cy="1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" y="2338214"/>
            <a:ext cx="287956" cy="1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" y="2541962"/>
            <a:ext cx="287956" cy="1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5" y="2761971"/>
            <a:ext cx="287956" cy="1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" y="2967769"/>
            <a:ext cx="287956" cy="1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5" y="3615841"/>
            <a:ext cx="287956" cy="11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35" y="1428831"/>
            <a:ext cx="202823" cy="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Grafik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03" y="1540240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7" name="Grafik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24" y="1654311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8" name="Grafik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03" y="1763163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24" y="1879985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7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03" y="1988837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1" name="Grafik 2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7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24" y="2102908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2" name="Grafik 2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7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03" y="2219286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7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26" y="2324794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4" name="Grafik 2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7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05" y="2439508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5" name="Grafik 2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51" y="2553579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7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30" y="2662431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7" name="Grafik 2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51" y="2790977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7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30" y="2899829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9" name="Grafik 2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7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51" y="3019762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0" name="Grafik 2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8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30" y="3128614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1" name="Abgerundetes Rechteck 30"/>
          <p:cNvSpPr/>
          <p:nvPr/>
        </p:nvSpPr>
        <p:spPr>
          <a:xfrm>
            <a:off x="5148064" y="3482534"/>
            <a:ext cx="1296144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32"/>
          <p:cNvCxnSpPr>
            <a:stCxn id="52" idx="2"/>
          </p:cNvCxnSpPr>
          <p:nvPr/>
        </p:nvCxnSpPr>
        <p:spPr>
          <a:xfrm>
            <a:off x="6057241" y="2873016"/>
            <a:ext cx="11832" cy="60397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>
            <a:stCxn id="55" idx="1"/>
          </p:cNvCxnSpPr>
          <p:nvPr/>
        </p:nvCxnSpPr>
        <p:spPr>
          <a:xfrm>
            <a:off x="5252477" y="2719090"/>
            <a:ext cx="183619" cy="75790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>
            <a:endCxn id="31" idx="0"/>
          </p:cNvCxnSpPr>
          <p:nvPr/>
        </p:nvCxnSpPr>
        <p:spPr>
          <a:xfrm>
            <a:off x="5328432" y="2861553"/>
            <a:ext cx="467704" cy="62098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66" y="3187666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2" name="Grafik 4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8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74" y="3292383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8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74" y="3406418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8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45" y="3508477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5" name="Grafik 4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9" y="3745613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6" name="Grafik 45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8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95" y="3854422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7" name="Grafik 46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8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95" y="3974776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8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96" y="4074810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Grafik 48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71" y="2471238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Grafik 49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8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142" y="2583085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1" name="Grafik 50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64" y="2686249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8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263" y="2802440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3" name="Grafik 52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78" y="2121473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4" name="Grafik 53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71" y="2226566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5" name="Grafik 54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77" y="2683802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6" name="Grafik 55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70" y="2788895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7" name="Grafik 56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65" y="2227608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8" name="Grafik 57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64" y="2566534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9" name="Grafik 58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65" y="2790977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0" name="Grafik 59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74" y="2009137"/>
            <a:ext cx="759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3" name="Grafik 62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8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640" y="3540961"/>
            <a:ext cx="558433" cy="2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9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64" y="3829734"/>
            <a:ext cx="821268" cy="2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66" name="Textfeld 65"/>
          <p:cNvSpPr txBox="1"/>
          <p:nvPr/>
        </p:nvSpPr>
        <p:spPr>
          <a:xfrm>
            <a:off x="3683291" y="1279843"/>
            <a:ext cx="1633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smtClean="0"/>
              <a:t>Bit-</a:t>
            </a:r>
            <a:r>
              <a:rPr lang="de-DE" sz="1200" i="1" dirty="0" err="1" smtClean="0"/>
              <a:t>reversal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addressing</a:t>
            </a:r>
            <a:endParaRPr lang="de-DE" sz="1200" i="1" dirty="0" smtClean="0"/>
          </a:p>
          <a:p>
            <a:pPr algn="ctr"/>
            <a:r>
              <a:rPr lang="de-DE" sz="1200" i="1" dirty="0" smtClean="0"/>
              <a:t>(</a:t>
            </a:r>
            <a:r>
              <a:rPr lang="de-DE" sz="1200" i="1" dirty="0" err="1" smtClean="0"/>
              <a:t>only</a:t>
            </a:r>
            <a:r>
              <a:rPr lang="de-DE" sz="1200" i="1" dirty="0" smtClean="0"/>
              <a:t> out-</a:t>
            </a:r>
            <a:r>
              <a:rPr lang="de-DE" sz="1200" i="1" dirty="0" err="1" smtClean="0"/>
              <a:t>of</a:t>
            </a:r>
            <a:r>
              <a:rPr lang="de-DE" sz="1200" i="1" dirty="0" smtClean="0"/>
              <a:t>-place)</a:t>
            </a:r>
            <a:endParaRPr lang="de-DE" sz="1200" i="1" dirty="0"/>
          </a:p>
        </p:txBody>
      </p:sp>
      <p:sp>
        <p:nvSpPr>
          <p:cNvPr id="72" name="Abgerundetes Rechteck 71"/>
          <p:cNvSpPr/>
          <p:nvPr/>
        </p:nvSpPr>
        <p:spPr>
          <a:xfrm>
            <a:off x="1043607" y="1162385"/>
            <a:ext cx="1584175" cy="5141933"/>
          </a:xfrm>
          <a:prstGeom prst="roundRect">
            <a:avLst/>
          </a:prstGeom>
          <a:solidFill>
            <a:schemeClr val="accent6">
              <a:lumMod val="75000"/>
              <a:alpha val="1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Abgerundetes Rechteck 72"/>
          <p:cNvSpPr/>
          <p:nvPr/>
        </p:nvSpPr>
        <p:spPr>
          <a:xfrm>
            <a:off x="4443669" y="4557205"/>
            <a:ext cx="4304795" cy="18165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 smtClean="0">
                <a:solidFill>
                  <a:schemeClr val="tx1"/>
                </a:solidFill>
              </a:rPr>
              <a:t>Construct</a:t>
            </a:r>
            <a:r>
              <a:rPr lang="de-DE" sz="1400" dirty="0" smtClean="0">
                <a:solidFill>
                  <a:schemeClr val="tx1"/>
                </a:solidFill>
              </a:rPr>
              <a:t> IFFT </a:t>
            </a:r>
            <a:r>
              <a:rPr lang="de-DE" sz="1400" dirty="0" err="1" smtClean="0">
                <a:solidFill>
                  <a:schemeClr val="tx1"/>
                </a:solidFill>
              </a:rPr>
              <a:t>related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to</a:t>
            </a:r>
            <a:r>
              <a:rPr lang="de-DE" sz="1400" dirty="0" smtClean="0">
                <a:solidFill>
                  <a:schemeClr val="tx1"/>
                </a:solidFill>
              </a:rPr>
              <a:t> real </a:t>
            </a:r>
            <a:r>
              <a:rPr lang="de-DE" sz="1400" dirty="0" err="1" smtClean="0">
                <a:solidFill>
                  <a:schemeClr val="tx1"/>
                </a:solidFill>
              </a:rPr>
              <a:t>output</a:t>
            </a:r>
            <a:r>
              <a:rPr lang="de-DE" sz="1400" dirty="0" smtClean="0">
                <a:solidFill>
                  <a:schemeClr val="tx1"/>
                </a:solidFill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</a:rPr>
              <a:t>even</a:t>
            </a:r>
            <a:r>
              <a:rPr lang="de-DE" sz="1400" dirty="0" smtClean="0">
                <a:solidFill>
                  <a:schemeClr val="tx1"/>
                </a:solidFill>
              </a:rPr>
              <a:t> IFFT):</a:t>
            </a:r>
          </a:p>
          <a:p>
            <a:endParaRPr lang="de-DE" sz="1400" dirty="0" smtClean="0">
              <a:solidFill>
                <a:schemeClr val="tx1"/>
              </a:solidFill>
            </a:endParaRPr>
          </a:p>
          <a:p>
            <a:endParaRPr lang="de-DE" sz="1400" dirty="0" smtClean="0">
              <a:solidFill>
                <a:schemeClr val="tx1"/>
              </a:solidFill>
            </a:endParaRPr>
          </a:p>
          <a:p>
            <a:endParaRPr lang="de-DE" sz="1400" dirty="0">
              <a:solidFill>
                <a:schemeClr val="tx1"/>
              </a:solidFill>
            </a:endParaRPr>
          </a:p>
          <a:p>
            <a:r>
              <a:rPr lang="de-DE" sz="1400" dirty="0" err="1">
                <a:solidFill>
                  <a:schemeClr val="tx1"/>
                </a:solidFill>
              </a:rPr>
              <a:t>Construct</a:t>
            </a:r>
            <a:r>
              <a:rPr lang="de-DE" sz="1400" dirty="0">
                <a:solidFill>
                  <a:schemeClr val="tx1"/>
                </a:solidFill>
              </a:rPr>
              <a:t> IFFT </a:t>
            </a:r>
            <a:r>
              <a:rPr lang="de-DE" sz="1400" dirty="0" err="1" smtClean="0">
                <a:solidFill>
                  <a:schemeClr val="tx1"/>
                </a:solidFill>
              </a:rPr>
              <a:t>related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to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imag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output</a:t>
            </a:r>
            <a:r>
              <a:rPr lang="de-DE" sz="1400" dirty="0" smtClean="0">
                <a:solidFill>
                  <a:schemeClr val="tx1"/>
                </a:solidFill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</a:rPr>
              <a:t>odd</a:t>
            </a:r>
            <a:r>
              <a:rPr lang="de-DE" sz="1400" dirty="0" smtClean="0">
                <a:solidFill>
                  <a:schemeClr val="tx1"/>
                </a:solidFill>
              </a:rPr>
              <a:t> IFFT):</a:t>
            </a:r>
            <a:endParaRPr lang="de-DE" sz="1400" dirty="0">
              <a:solidFill>
                <a:schemeClr val="tx1"/>
              </a:solidFill>
            </a:endParaRPr>
          </a:p>
          <a:p>
            <a:endParaRPr lang="de-DE" sz="1400" dirty="0" smtClean="0">
              <a:solidFill>
                <a:schemeClr val="tx1"/>
              </a:solidFill>
            </a:endParaRPr>
          </a:p>
          <a:p>
            <a:endParaRPr lang="de-DE" sz="1400" dirty="0">
              <a:solidFill>
                <a:schemeClr val="tx1"/>
              </a:solidFill>
            </a:endParaRPr>
          </a:p>
          <a:p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74" name="Grafik 73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9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55" y="4933597"/>
            <a:ext cx="3210538" cy="20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5" name="Grafik 74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9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27" y="5188866"/>
            <a:ext cx="3070077" cy="20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76" name="Geschweifte Klammer links 75"/>
          <p:cNvSpPr/>
          <p:nvPr/>
        </p:nvSpPr>
        <p:spPr>
          <a:xfrm rot="16200000">
            <a:off x="2499682" y="4555551"/>
            <a:ext cx="155448" cy="384517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/>
          <p:cNvSpPr txBox="1"/>
          <p:nvPr/>
        </p:nvSpPr>
        <p:spPr>
          <a:xfrm>
            <a:off x="1475656" y="6536377"/>
            <a:ext cx="2310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All in </a:t>
            </a:r>
            <a:r>
              <a:rPr lang="de-DE" sz="1200" dirty="0" err="1" smtClean="0"/>
              <a:t>one</a:t>
            </a:r>
            <a:r>
              <a:rPr lang="de-DE" sz="1200" dirty="0" smtClean="0"/>
              <a:t> </a:t>
            </a:r>
            <a:r>
              <a:rPr lang="de-DE" sz="1200" dirty="0" err="1" smtClean="0"/>
              <a:t>step</a:t>
            </a:r>
            <a:r>
              <a:rPr lang="de-DE" sz="1200" dirty="0" smtClean="0"/>
              <a:t> (</a:t>
            </a:r>
            <a:r>
              <a:rPr lang="de-DE" sz="1200" dirty="0" err="1" smtClean="0"/>
              <a:t>first</a:t>
            </a:r>
            <a:r>
              <a:rPr lang="de-DE" sz="1200" dirty="0" smtClean="0"/>
              <a:t> IFFT </a:t>
            </a:r>
            <a:r>
              <a:rPr lang="de-DE" sz="1200" dirty="0" err="1" smtClean="0"/>
              <a:t>stage</a:t>
            </a:r>
            <a:r>
              <a:rPr lang="de-DE" sz="1200" dirty="0" smtClean="0"/>
              <a:t>!)</a:t>
            </a:r>
            <a:endParaRPr lang="de-DE" sz="1200" dirty="0"/>
          </a:p>
        </p:txBody>
      </p:sp>
      <p:cxnSp>
        <p:nvCxnSpPr>
          <p:cNvPr id="78" name="Gerade Verbindung 77"/>
          <p:cNvCxnSpPr>
            <a:stCxn id="73" idx="1"/>
          </p:cNvCxnSpPr>
          <p:nvPr/>
        </p:nvCxnSpPr>
        <p:spPr>
          <a:xfrm flipH="1" flipV="1">
            <a:off x="2627783" y="5188866"/>
            <a:ext cx="1815886" cy="276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Grafik 78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9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99" y="5792867"/>
            <a:ext cx="3250670" cy="2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0" name="Grafik 79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9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77" y="6029340"/>
            <a:ext cx="3110209" cy="2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0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019075" y="3068960"/>
            <a:ext cx="84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wegen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57" y="2272145"/>
            <a:ext cx="782998" cy="22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8" name="Grafik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017158"/>
            <a:ext cx="1826767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988840"/>
            <a:ext cx="2757512" cy="69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2" name="Grafik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204260" cy="20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24" name="Gerade Verbindung mit Pfeil 23"/>
          <p:cNvCxnSpPr>
            <a:endCxn id="18" idx="0"/>
          </p:cNvCxnSpPr>
          <p:nvPr/>
        </p:nvCxnSpPr>
        <p:spPr>
          <a:xfrm flipH="1">
            <a:off x="3397152" y="1052736"/>
            <a:ext cx="1451117" cy="9644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5000668" y="1052736"/>
            <a:ext cx="1443540" cy="9644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29" y="1280524"/>
            <a:ext cx="1917323" cy="2042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3" name="Grafik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80524"/>
            <a:ext cx="2655384" cy="2042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7" name="Grafik 3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45" y="4242428"/>
            <a:ext cx="204260" cy="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91" y="3933056"/>
            <a:ext cx="2280906" cy="6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5" y="4176807"/>
            <a:ext cx="204260" cy="20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14" y="3008984"/>
            <a:ext cx="2836493" cy="38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31" y="3890587"/>
            <a:ext cx="3188501" cy="69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aphicFrame>
        <p:nvGraphicFramePr>
          <p:cNvPr id="45" name="Objek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537704"/>
              </p:ext>
            </p:extLst>
          </p:nvPr>
        </p:nvGraphicFramePr>
        <p:xfrm>
          <a:off x="3010793" y="5013176"/>
          <a:ext cx="12731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Visio" r:id="rId33" imgW="1272397" imgH="950130" progId="Visio.Drawing.11">
                  <p:embed/>
                </p:oleObj>
              </mc:Choice>
              <mc:Fallback>
                <p:oleObj name="Visio" r:id="rId33" imgW="1272397" imgH="95013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3010793" y="5013176"/>
                        <a:ext cx="1273175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" name="Grafik 4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13" y="5037072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Grafik 4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72" y="5258271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1" name="Grafik 5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84" y="546989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3" name="Grafik 5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41" y="569849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58" name="Geschweifte Klammer links 57"/>
          <p:cNvSpPr/>
          <p:nvPr/>
        </p:nvSpPr>
        <p:spPr>
          <a:xfrm rot="16200000">
            <a:off x="3375339" y="3606266"/>
            <a:ext cx="155448" cy="22544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9" name="Objek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295918"/>
              </p:ext>
            </p:extLst>
          </p:nvPr>
        </p:nvGraphicFramePr>
        <p:xfrm>
          <a:off x="6539185" y="5013176"/>
          <a:ext cx="12731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Visio" r:id="rId39" imgW="1272397" imgH="950130" progId="Visio.Drawing.11">
                  <p:embed/>
                </p:oleObj>
              </mc:Choice>
              <mc:Fallback>
                <p:oleObj name="Visio" r:id="rId39" imgW="1272397" imgH="95013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539185" y="5013176"/>
                        <a:ext cx="1273175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Geschweifte Klammer links 63"/>
          <p:cNvSpPr/>
          <p:nvPr/>
        </p:nvSpPr>
        <p:spPr>
          <a:xfrm rot="16200000">
            <a:off x="7042665" y="3374720"/>
            <a:ext cx="155448" cy="26800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5" name="Grafik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64" y="502809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6" name="Grafik 6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23" y="524929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7" name="Grafik 6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34" y="546092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8" name="Grafik 6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92" y="568952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26" y="335476"/>
            <a:ext cx="2257755" cy="6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892792"/>
              </p:ext>
            </p:extLst>
          </p:nvPr>
        </p:nvGraphicFramePr>
        <p:xfrm>
          <a:off x="2688438" y="793790"/>
          <a:ext cx="3352800" cy="206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Visio" r:id="rId48" imgW="3352192" imgH="2066040" progId="Visio.Drawing.11">
                  <p:embed/>
                </p:oleObj>
              </mc:Choice>
              <mc:Fallback>
                <p:oleObj name="Visio" r:id="rId48" imgW="3352192" imgH="206604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2688438" y="793790"/>
                        <a:ext cx="3352800" cy="206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707904" y="2606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Realisierung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82" y="829886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41" y="105108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53" y="1262712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10" y="1491312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93" y="1942146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052" y="216334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63" y="2374972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21" y="2603572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95" y="827621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07" y="1050869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4" name="Grafik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23" y="1268442"/>
            <a:ext cx="417422" cy="17034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84" y="1482341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23" y="1933174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7" name="Grafik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23" y="2154372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23" y="2376693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9" name="Grafik 2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84" y="2594601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1" name="Grafik 3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14" y="1194001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28" y="1400287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28" y="2078735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1" name="Grafik 4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28" y="2303595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2" name="Grafik 4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7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340" y="1965119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7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24" y="2185990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7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24" y="2402114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5" name="Grafik 44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7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340" y="2616909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7" name="Grafik 4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7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2" y="3235558"/>
            <a:ext cx="1773426" cy="3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48" name="Textfeld 47"/>
          <p:cNvSpPr txBox="1"/>
          <p:nvPr/>
        </p:nvSpPr>
        <p:spPr>
          <a:xfrm>
            <a:off x="2411760" y="322077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Vereinfachung:</a:t>
            </a:r>
            <a:endParaRPr lang="de-DE" dirty="0"/>
          </a:p>
        </p:txBody>
      </p:sp>
      <p:graphicFrame>
        <p:nvGraphicFramePr>
          <p:cNvPr id="49" name="Objek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446582"/>
              </p:ext>
            </p:extLst>
          </p:nvPr>
        </p:nvGraphicFramePr>
        <p:xfrm>
          <a:off x="2699792" y="4090441"/>
          <a:ext cx="3352800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Visio" r:id="rId75" imgW="3352192" imgH="2075220" progId="Visio.Drawing.11">
                  <p:embed/>
                </p:oleObj>
              </mc:Choice>
              <mc:Fallback>
                <p:oleObj name="Visio" r:id="rId75" imgW="3352192" imgH="20752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2699792" y="4090441"/>
                        <a:ext cx="3352800" cy="207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Grafik 4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99" y="5279865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1" name="Grafik 50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94" y="5498490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98" y="5703176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3" name="Grafik 5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19" y="5925216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4" name="Grafik 5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81" y="4108349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5" name="Grafik 54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40" y="432954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6" name="Grafik 55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52" y="454117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7" name="Grafik 56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09" y="476977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8" name="Grafik 57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92" y="522060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9" name="Grafik 58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051" y="544180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0" name="Grafik 59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62" y="565343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1" name="Grafik 60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20" y="588203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2" name="Grafik 61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87" y="4145971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3" name="Grafik 62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99" y="4369219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6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15" y="4586792"/>
            <a:ext cx="417422" cy="170345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76" y="4800691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6" name="Grafik 65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15" y="5251524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7" name="Grafik 66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15" y="5472722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8" name="Grafik 67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15" y="5695043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9" name="Grafik 68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76" y="5912951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75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78112"/>
              </p:ext>
            </p:extLst>
          </p:nvPr>
        </p:nvGraphicFramePr>
        <p:xfrm>
          <a:off x="1719326" y="3722894"/>
          <a:ext cx="5411787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Visio" r:id="rId55" imgW="5411196" imgH="2075220" progId="Visio.Drawing.11">
                  <p:embed/>
                </p:oleObj>
              </mc:Choice>
              <mc:Fallback>
                <p:oleObj name="Visio" r:id="rId55" imgW="5411196" imgH="20752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719326" y="3722894"/>
                        <a:ext cx="5411787" cy="207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419872" y="264986"/>
            <a:ext cx="232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Further </a:t>
            </a:r>
            <a:r>
              <a:rPr lang="de-DE" dirty="0" err="1" smtClean="0"/>
              <a:t>decomposition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25" y="792519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53" y="122166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53" y="999227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53" y="145019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20" y="1895012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79" y="232724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53" y="2106526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32" y="2544406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67" y="800800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779" y="1015994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4" name="Grafik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495" y="1239583"/>
            <a:ext cx="417422" cy="170345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72" y="1453482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11" y="1910331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7" name="Grafik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7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27" y="2119497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8" name="Grafik 2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7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27" y="2341818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9" name="Grafik 2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7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336" y="2553710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525270"/>
              </p:ext>
            </p:extLst>
          </p:nvPr>
        </p:nvGraphicFramePr>
        <p:xfrm>
          <a:off x="2051720" y="755205"/>
          <a:ext cx="4864100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Visio" r:id="rId73" imgW="4864378" imgH="2075220" progId="Visio.Drawing.11">
                  <p:embed/>
                </p:oleObj>
              </mc:Choice>
              <mc:Fallback>
                <p:oleObj name="Visio" r:id="rId73" imgW="4864378" imgH="20752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2051720" y="755205"/>
                        <a:ext cx="4864100" cy="207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Grafik 4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34" y="1923352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1" name="Grafik 5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7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34" y="2150904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2" name="Grafik 5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38" y="2355590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3" name="Grafik 52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7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9" y="2577630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0" name="Grafik 6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436" y="2363701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1" name="Grafik 7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40" y="2579363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2" name="Grafik 7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435" y="1250010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3" name="Grafik 7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39" y="1465672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4" name="Grafik 73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571" y="3771176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5" name="Grafik 74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83" y="3986370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99" y="4209959"/>
            <a:ext cx="417422" cy="170345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76" y="4423858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8" name="Grafik 77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15" y="4880707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9" name="Grafik 78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7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31" y="5089873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0" name="Grafik 79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7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31" y="5312194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1" name="Grafik 80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7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40" y="5524086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89" y="3756879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3" name="Grafik 82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70" y="4192876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4" name="Grafik 83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70" y="3983113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5" name="Grafik 84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17" y="441455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6" name="Grafik 85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84" y="4859372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7" name="Grafik 86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81" y="5299120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8" name="Grafik 87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81" y="5067130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9" name="Grafik 88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96" y="5508766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0" name="Grafik 89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2" y="4221217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1" name="Grafik 90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76" y="4436879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2" name="Grafik 91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17" y="5327461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3" name="Grafik 92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21" y="5543123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4" name="Grafik 93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78" y="4910037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5" name="Grafik 94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7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78" y="5137589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6" name="Grafik 95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82" y="5342275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7" name="Grafik 96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7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03" y="5564315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42" y="4015540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9" name="Grafik 98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41" y="4437112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0" name="Grafik 99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57" y="5123706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1" name="Grafik 100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34" y="5552425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55776" y="26498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Performance FFT </a:t>
            </a:r>
            <a:r>
              <a:rPr lang="de-DE" dirty="0" err="1" smtClean="0"/>
              <a:t>for</a:t>
            </a:r>
            <a:r>
              <a:rPr lang="de-DE" dirty="0" smtClean="0"/>
              <a:t> REAL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63" name="Rechteck 62"/>
          <p:cNvSpPr/>
          <p:nvPr/>
        </p:nvSpPr>
        <p:spPr>
          <a:xfrm>
            <a:off x="1115616" y="836712"/>
            <a:ext cx="6984776" cy="127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1259632" y="836712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Eingang rein reell, Ausgang symmetrisch, </a:t>
            </a:r>
            <a:r>
              <a:rPr lang="de-DE" dirty="0" err="1" smtClean="0"/>
              <a:t>Example</a:t>
            </a:r>
            <a:r>
              <a:rPr lang="de-DE" dirty="0"/>
              <a:t>: N=16, 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algn="ctr"/>
            <a:r>
              <a:rPr lang="de-DE" dirty="0" smtClean="0"/>
              <a:t>http</a:t>
            </a:r>
            <a:r>
              <a:rPr lang="de-DE" dirty="0"/>
              <a:t>://www.engineeringproductivitytools.com/stuff/T0001/PT10.HTM</a:t>
            </a:r>
          </a:p>
        </p:txBody>
      </p:sp>
      <p:pic>
        <p:nvPicPr>
          <p:cNvPr id="2" name="Grafik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18488"/>
            <a:ext cx="1486334" cy="2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834071"/>
              </p:ext>
            </p:extLst>
          </p:nvPr>
        </p:nvGraphicFramePr>
        <p:xfrm>
          <a:off x="676473" y="2397398"/>
          <a:ext cx="7927975" cy="427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Visio" r:id="rId62" imgW="7928445" imgH="4271400" progId="Visio.Drawing.11">
                  <p:embed/>
                </p:oleObj>
              </mc:Choice>
              <mc:Fallback>
                <p:oleObj name="Visio" r:id="rId62" imgW="7928445" imgH="42714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676473" y="2397398"/>
                        <a:ext cx="7927975" cy="427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38936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074" y="2441201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" y="2685040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3" y="3120357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4" name="Grafik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6" y="3801092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5" name="Grafik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9" y="4236409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7" y="4877811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0" y="5313128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8" name="Grafik 3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3" y="5993863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6" y="6429180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59" y="2902572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54" y="3111788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54" y="4018761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49" y="4227977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5" name="Grafik 4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77" y="5093385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6" name="Grafik 4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72" y="5302601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7" name="Grafik 4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72" y="6209574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67" y="6418790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Grafik 4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72" y="3585048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Grafik 4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67" y="4005064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86" y="4216767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2" name="Grafik 4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12" y="3795061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7" name="Grafik 5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90" y="5793490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8" name="Grafik 5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85" y="6213506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9" name="Grafik 58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04" y="6425209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0" name="Grafik 59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30" y="6003503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1" name="Grafik 6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04" y="4671515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2" name="Grafik 6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9" y="5775443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5" name="Grafik 6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04" y="6213504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6" name="Grafik 65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8" y="5097216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5" name="Grafik 5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7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35" y="4864825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6" name="Grafik 55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7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50" y="5307097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1" name="Grafik 7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7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50" y="5982899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2" name="Grafik 71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7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87" y="6412284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5" name="Grafik 74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7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4" y="263447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3" y="284425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7" name="Grafik 76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7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0" y="3066716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8" name="Grafik 77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95" y="354197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9" name="Grafik 78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7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6" y="3755467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0" name="Grafik 79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7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1" y="3965242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1" name="Grafik 80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8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6" y="4178731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0" y="462611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3" name="Grafik 82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8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5" y="4839603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4" name="Grafik 83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8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6" y="504937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5" name="Grafik 84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8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1" y="5262868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6" name="Grafik 85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6" y="5738130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7" name="Grafik 86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8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7" y="5951619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8" name="Grafik 87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8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1" y="616139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9" name="Grafik 88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8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7" y="6374883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0" name="Grafik 89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8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2645737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1" name="Grafik 90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9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2859244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2" name="Grafik 91"/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9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3072753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3" name="Grafik 92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9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3539980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4" name="Grafik 93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9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3759504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5" name="Grafik 94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9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3979028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6" name="Grafik 95"/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9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4192536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7" name="Grafik 96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9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74" y="4626116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8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55776" y="26498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Performance FFT </a:t>
            </a:r>
            <a:r>
              <a:rPr lang="de-DE" dirty="0" err="1" smtClean="0"/>
              <a:t>for</a:t>
            </a:r>
            <a:r>
              <a:rPr lang="de-DE" dirty="0" smtClean="0"/>
              <a:t> REAL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63" name="Rechteck 62"/>
          <p:cNvSpPr/>
          <p:nvPr/>
        </p:nvSpPr>
        <p:spPr>
          <a:xfrm>
            <a:off x="1619672" y="836713"/>
            <a:ext cx="5832648" cy="718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1547664" y="908721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FFT Länge N -&gt; zwei FFTs Länge N/2 + Endstufe</a:t>
            </a:r>
          </a:p>
          <a:p>
            <a:pPr algn="ctr"/>
            <a:r>
              <a:rPr lang="de-DE" dirty="0" err="1" smtClean="0"/>
              <a:t>Example</a:t>
            </a:r>
            <a:r>
              <a:rPr lang="de-DE" dirty="0" smtClean="0"/>
              <a:t>: N=16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38936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074" y="2441201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5" name="Grafik 7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4" y="263447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3" y="284425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7" name="Grafik 7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0" y="3066716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8" name="Grafik 7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95" y="3541978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9" name="Grafik 7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6" y="3755467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0" name="Grafik 7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1" y="3965242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1" name="Grafik 8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6" y="4178731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0" y="462611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3" name="Grafik 8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5" y="4839603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4" name="Grafik 8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6" y="504937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5" name="Grafik 8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1" y="5262868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6" name="Grafik 8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6" y="5738130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7" name="Grafik 8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7" y="5951619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8" name="Grafik 8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1" y="616139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9" name="Grafik 8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7" y="6374883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0" name="Grafik 8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2645737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1" name="Grafik 9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2859244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2" name="Grafik 9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3072753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3" name="Grafik 9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3539980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4" name="Grafik 9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3759504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5" name="Grafik 94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3979028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6" name="Grafik 95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63" y="4192536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7" name="Grafik 9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74" y="4626116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22444"/>
              </p:ext>
            </p:extLst>
          </p:nvPr>
        </p:nvGraphicFramePr>
        <p:xfrm>
          <a:off x="691509" y="2348880"/>
          <a:ext cx="7927975" cy="439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Visio" r:id="rId61" imgW="7928445" imgH="4395330" progId="Visio.Drawing.11">
                  <p:embed/>
                </p:oleObj>
              </mc:Choice>
              <mc:Fallback>
                <p:oleObj name="Visio" r:id="rId61" imgW="7928445" imgH="439533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691509" y="2348880"/>
                        <a:ext cx="7927975" cy="439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Grafik 30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04" y="4671515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8" y="5097216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35" y="4864825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4" name="Grafik 33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50" y="5307097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5" name="Grafik 3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75" y="5766470"/>
            <a:ext cx="148577" cy="1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69" y="6192171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606" y="5959780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8" name="Grafik 37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21" y="6402052"/>
            <a:ext cx="148577" cy="1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6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55776" y="26498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Performance FFT </a:t>
            </a:r>
            <a:r>
              <a:rPr lang="de-DE" dirty="0" err="1" smtClean="0"/>
              <a:t>for</a:t>
            </a:r>
            <a:r>
              <a:rPr lang="de-DE" dirty="0" smtClean="0"/>
              <a:t> REAL </a:t>
            </a:r>
            <a:r>
              <a:rPr lang="de-DE" dirty="0" err="1" smtClean="0"/>
              <a:t>input</a:t>
            </a:r>
            <a:endParaRPr lang="de-DE" dirty="0"/>
          </a:p>
        </p:txBody>
      </p:sp>
      <p:sp>
        <p:nvSpPr>
          <p:cNvPr id="63" name="Rechteck 62"/>
          <p:cNvSpPr/>
          <p:nvPr/>
        </p:nvSpPr>
        <p:spPr>
          <a:xfrm>
            <a:off x="1619672" y="836713"/>
            <a:ext cx="5832648" cy="718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1547664" y="908721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zwei FFTs mit reellem Eingang -&gt; eine komplexe FFT</a:t>
            </a:r>
          </a:p>
          <a:p>
            <a:pPr algn="ctr"/>
            <a:r>
              <a:rPr lang="de-DE" dirty="0" err="1" smtClean="0"/>
              <a:t>Example</a:t>
            </a:r>
            <a:r>
              <a:rPr lang="de-DE" dirty="0" smtClean="0"/>
              <a:t>: N=16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358083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082" y="2252549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5" name="Grafik 7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80151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66585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8" name="Grafik 7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28534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9" name="Grafik 7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9" y="4481473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0" name="Grafik 7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76071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1" name="Grafik 8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" y="5301208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616447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3" name="Grafik 8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6" y="427793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4" name="Grafik 8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857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5" name="Grafik 8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8" y="5086507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6" name="Grafik 8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6" y="3030400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7" name="Grafik 8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9" y="4687914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9" name="Grafik 8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0" y="5517232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0" name="Grafik 8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71" y="2445053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1" name="Grafik 9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71" y="2646528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2" name="Grafik 9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71" y="2841989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3" name="Grafik 9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71" y="3285152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4" name="Grafik 9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71" y="3486628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5" name="Grafik 94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71" y="3694120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6" name="Grafik 9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71" y="3889580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7" name="Grafik 96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182" y="4299096"/>
            <a:ext cx="41742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860925"/>
              </p:ext>
            </p:extLst>
          </p:nvPr>
        </p:nvGraphicFramePr>
        <p:xfrm>
          <a:off x="611559" y="1844824"/>
          <a:ext cx="8118991" cy="468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Visio" r:id="rId59" imgW="8646194" imgH="4989600" progId="Visio.Drawing.11">
                  <p:embed/>
                </p:oleObj>
              </mc:Choice>
              <mc:Fallback>
                <p:oleObj name="Visio" r:id="rId59" imgW="8646194" imgH="49896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611559" y="1844824"/>
                        <a:ext cx="8118991" cy="468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Grafik 3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73709"/>
            <a:ext cx="358083" cy="1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0" y="4888339"/>
            <a:ext cx="460392" cy="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1" name="Grafik 30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85" y="4318269"/>
            <a:ext cx="135070" cy="10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4" name="Grafik 3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79" y="4743971"/>
            <a:ext cx="135070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5" name="Grafik 34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16" y="4511580"/>
            <a:ext cx="135070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31" y="4953852"/>
            <a:ext cx="135070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02" y="5378691"/>
            <a:ext cx="135070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33" y="5572001"/>
            <a:ext cx="135070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0" y="5783921"/>
            <a:ext cx="135070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7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48" y="5986978"/>
            <a:ext cx="135070" cy="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hteck 142"/>
          <p:cNvSpPr/>
          <p:nvPr/>
        </p:nvSpPr>
        <p:spPr>
          <a:xfrm>
            <a:off x="4932041" y="908720"/>
            <a:ext cx="3587844" cy="49153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5004048" y="980730"/>
            <a:ext cx="1584175" cy="4843331"/>
          </a:xfrm>
          <a:prstGeom prst="roundRect">
            <a:avLst/>
          </a:prstGeom>
          <a:solidFill>
            <a:schemeClr val="accent6">
              <a:lumMod val="75000"/>
              <a:alpha val="1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Rechteck 141"/>
          <p:cNvSpPr/>
          <p:nvPr/>
        </p:nvSpPr>
        <p:spPr>
          <a:xfrm>
            <a:off x="395535" y="1916832"/>
            <a:ext cx="2592289" cy="2880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383048"/>
              </p:ext>
            </p:extLst>
          </p:nvPr>
        </p:nvGraphicFramePr>
        <p:xfrm>
          <a:off x="223838" y="915988"/>
          <a:ext cx="8613775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Visio" r:id="rId54" imgW="16525763" imgH="9330930" progId="Visio.Drawing.11">
                  <p:embed/>
                </p:oleObj>
              </mc:Choice>
              <mc:Fallback>
                <p:oleObj name="Visio" r:id="rId54" imgW="16525763" imgH="933093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23838" y="915988"/>
                        <a:ext cx="8613775" cy="490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2555776" y="26498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Performance FFT </a:t>
            </a:r>
            <a:r>
              <a:rPr lang="de-DE" dirty="0" err="1" smtClean="0"/>
              <a:t>for</a:t>
            </a:r>
            <a:r>
              <a:rPr lang="de-DE" dirty="0" smtClean="0"/>
              <a:t> REAL </a:t>
            </a:r>
            <a:r>
              <a:rPr lang="de-DE" dirty="0" err="1" smtClean="0"/>
              <a:t>input</a:t>
            </a:r>
            <a:r>
              <a:rPr lang="de-DE" dirty="0" smtClean="0"/>
              <a:t> (N=16)</a:t>
            </a:r>
            <a:endParaRPr lang="de-DE" dirty="0"/>
          </a:p>
        </p:txBody>
      </p:sp>
      <p:pic>
        <p:nvPicPr>
          <p:cNvPr id="74" name="Grafik 7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037" y="2487034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2" name="Grafik 8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" y="2475644"/>
            <a:ext cx="202823" cy="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4" name="Grafik 9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73" y="3621600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5" name="Grafik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35" y="3732954"/>
            <a:ext cx="922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6" name="Grafik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39" y="3831082"/>
            <a:ext cx="922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7" name="Grafik 9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36" y="3956504"/>
            <a:ext cx="922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0" name="Grafik 8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61" y="3147675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Grafik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46" y="3249110"/>
            <a:ext cx="922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42" y="3033086"/>
            <a:ext cx="76244" cy="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9" name="Grafik 9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03" y="3255350"/>
            <a:ext cx="76244" cy="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0" name="Grafik 9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57" y="3611106"/>
            <a:ext cx="76244" cy="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1" name="Grafik 10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20" y="3832700"/>
            <a:ext cx="76244" cy="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0" name="Grafik 11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60" y="3712577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1" name="Grafik 12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45" y="3825736"/>
            <a:ext cx="922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2" name="Grafik 1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68" y="3485673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5" name="Grafik 12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951" y="3725288"/>
            <a:ext cx="92255" cy="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7" name="Grafik 1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69" y="4068694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8" name="Grafik 1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6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69" y="4180048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72" y="4278176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6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69" y="4403598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1" name="Grafik 2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26" y="3595781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0" name="Grafik 2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6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60" y="3829016"/>
            <a:ext cx="92255" cy="7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1" name="Grafik 3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6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8" y="2587053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" y="2701124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8" y="2809976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4" name="Grafik 33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7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" y="2926798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5" name="Grafik 34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7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8" y="3035650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7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" y="3149721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7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8" y="3266099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8" name="Grafik 37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7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" y="3371607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7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" y="3486321"/>
            <a:ext cx="202823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7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" y="3600392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1" name="Grafik 40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7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" y="3709244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2" name="Grafik 41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7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" y="3837790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7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" y="3946642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8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" y="4066575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5" name="Grafik 44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8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" y="4175427"/>
            <a:ext cx="260772" cy="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6" name="Grafik 45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8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8" y="2586910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7" name="Grafik 46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8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83" y="2698697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8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7" y="2805947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Grafik 48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8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5" y="2931704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4" name="Grafik 53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8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429" y="3033092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5" name="Grafik 54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8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4" y="3150741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6" name="Grafik 55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8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428" y="3257991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7" name="Grafik 56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8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274" y="3582031"/>
            <a:ext cx="285105" cy="1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58" name="Textfeld 57"/>
          <p:cNvSpPr txBox="1"/>
          <p:nvPr/>
        </p:nvSpPr>
        <p:spPr>
          <a:xfrm>
            <a:off x="8195848" y="355551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-</a:t>
            </a:r>
            <a:endParaRPr lang="de-DE" sz="1100" dirty="0"/>
          </a:p>
        </p:txBody>
      </p:sp>
      <p:sp>
        <p:nvSpPr>
          <p:cNvPr id="138" name="Geschweifte Klammer links 137"/>
          <p:cNvSpPr/>
          <p:nvPr/>
        </p:nvSpPr>
        <p:spPr>
          <a:xfrm rot="16200000">
            <a:off x="1613956" y="3567300"/>
            <a:ext cx="155448" cy="2592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Textfeld 138"/>
          <p:cNvSpPr txBox="1"/>
          <p:nvPr/>
        </p:nvSpPr>
        <p:spPr>
          <a:xfrm>
            <a:off x="611560" y="4880193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All in </a:t>
            </a:r>
            <a:r>
              <a:rPr lang="de-DE" sz="1200" dirty="0" err="1" smtClean="0"/>
              <a:t>one</a:t>
            </a:r>
            <a:r>
              <a:rPr lang="de-DE" sz="1200" dirty="0" smtClean="0"/>
              <a:t> </a:t>
            </a:r>
            <a:r>
              <a:rPr lang="de-DE" sz="1200" dirty="0" err="1" smtClean="0"/>
              <a:t>step</a:t>
            </a:r>
            <a:r>
              <a:rPr lang="de-DE" sz="1200" dirty="0" smtClean="0"/>
              <a:t> (</a:t>
            </a:r>
            <a:r>
              <a:rPr lang="de-DE" sz="1200" dirty="0" err="1" smtClean="0"/>
              <a:t>first</a:t>
            </a:r>
            <a:r>
              <a:rPr lang="de-DE" sz="1200" dirty="0" smtClean="0"/>
              <a:t> FFT </a:t>
            </a:r>
            <a:r>
              <a:rPr lang="de-DE" sz="1200" dirty="0" err="1" smtClean="0"/>
              <a:t>stage</a:t>
            </a:r>
            <a:r>
              <a:rPr lang="de-DE" sz="1200" dirty="0" smtClean="0"/>
              <a:t>!)</a:t>
            </a:r>
            <a:endParaRPr lang="de-DE" sz="1200" dirty="0"/>
          </a:p>
        </p:txBody>
      </p:sp>
      <p:sp>
        <p:nvSpPr>
          <p:cNvPr id="140" name="Geschweifte Klammer links 139"/>
          <p:cNvSpPr/>
          <p:nvPr/>
        </p:nvSpPr>
        <p:spPr>
          <a:xfrm rot="16200000">
            <a:off x="6654517" y="4095342"/>
            <a:ext cx="155448" cy="3575291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Textfeld 140"/>
          <p:cNvSpPr txBox="1"/>
          <p:nvPr/>
        </p:nvSpPr>
        <p:spPr>
          <a:xfrm>
            <a:off x="5724128" y="6021288"/>
            <a:ext cx="2310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All in </a:t>
            </a:r>
            <a:r>
              <a:rPr lang="de-DE" sz="1200" dirty="0" err="1" smtClean="0"/>
              <a:t>one</a:t>
            </a:r>
            <a:r>
              <a:rPr lang="de-DE" sz="1200" dirty="0" smtClean="0"/>
              <a:t> </a:t>
            </a:r>
            <a:r>
              <a:rPr lang="de-DE" sz="1200" dirty="0" err="1" smtClean="0"/>
              <a:t>step</a:t>
            </a:r>
            <a:r>
              <a:rPr lang="de-DE" sz="1200" dirty="0" smtClean="0"/>
              <a:t> (last FFT </a:t>
            </a:r>
            <a:r>
              <a:rPr lang="de-DE" sz="1200" dirty="0" err="1" smtClean="0"/>
              <a:t>stage</a:t>
            </a:r>
            <a:r>
              <a:rPr lang="de-DE" sz="1200" dirty="0" smtClean="0"/>
              <a:t>!)</a:t>
            </a:r>
            <a:endParaRPr lang="de-DE" sz="1200" dirty="0"/>
          </a:p>
        </p:txBody>
      </p:sp>
      <p:sp>
        <p:nvSpPr>
          <p:cNvPr id="144" name="Textfeld 143"/>
          <p:cNvSpPr txBox="1"/>
          <p:nvPr/>
        </p:nvSpPr>
        <p:spPr>
          <a:xfrm>
            <a:off x="1426423" y="4016097"/>
            <a:ext cx="163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smtClean="0"/>
              <a:t>Bit-</a:t>
            </a:r>
            <a:r>
              <a:rPr lang="de-DE" sz="1200" i="1" dirty="0" err="1" smtClean="0"/>
              <a:t>reversal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addressing</a:t>
            </a:r>
            <a:endParaRPr lang="de-DE" sz="1200" i="1" dirty="0"/>
          </a:p>
        </p:txBody>
      </p:sp>
      <p:sp>
        <p:nvSpPr>
          <p:cNvPr id="145" name="Abgerundetes Rechteck 144"/>
          <p:cNvSpPr/>
          <p:nvPr/>
        </p:nvSpPr>
        <p:spPr>
          <a:xfrm>
            <a:off x="2771800" y="1104662"/>
            <a:ext cx="1296144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7" name="Grafik 146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9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5" y="1176670"/>
            <a:ext cx="623017" cy="2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0" name="Grafik 149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9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28" y="1464702"/>
            <a:ext cx="991938" cy="2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2" name="Gerade Verbindung 151"/>
          <p:cNvCxnSpPr/>
          <p:nvPr/>
        </p:nvCxnSpPr>
        <p:spPr>
          <a:xfrm flipH="1">
            <a:off x="2414125" y="1752734"/>
            <a:ext cx="633359" cy="126571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/>
          <p:cNvCxnSpPr/>
          <p:nvPr/>
        </p:nvCxnSpPr>
        <p:spPr>
          <a:xfrm flipH="1">
            <a:off x="3093611" y="1744740"/>
            <a:ext cx="326262" cy="139053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/>
          <p:cNvCxnSpPr>
            <a:endCxn id="16" idx="3"/>
          </p:cNvCxnSpPr>
          <p:nvPr/>
        </p:nvCxnSpPr>
        <p:spPr>
          <a:xfrm flipH="1">
            <a:off x="3139401" y="1742673"/>
            <a:ext cx="550744" cy="154172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/>
          <p:cNvSpPr/>
          <p:nvPr/>
        </p:nvSpPr>
        <p:spPr>
          <a:xfrm>
            <a:off x="123189" y="5157192"/>
            <a:ext cx="4304795" cy="16561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 smtClean="0">
                <a:solidFill>
                  <a:schemeClr val="tx1"/>
                </a:solidFill>
              </a:rPr>
              <a:t>Construct</a:t>
            </a:r>
            <a:r>
              <a:rPr lang="de-DE" sz="1400" dirty="0" smtClean="0">
                <a:solidFill>
                  <a:schemeClr val="tx1"/>
                </a:solidFill>
              </a:rPr>
              <a:t> FFT </a:t>
            </a:r>
            <a:r>
              <a:rPr lang="de-DE" sz="1400" dirty="0" err="1" smtClean="0">
                <a:solidFill>
                  <a:schemeClr val="tx1"/>
                </a:solidFill>
              </a:rPr>
              <a:t>for</a:t>
            </a:r>
            <a:r>
              <a:rPr lang="de-DE" sz="1400" dirty="0" smtClean="0">
                <a:solidFill>
                  <a:schemeClr val="tx1"/>
                </a:solidFill>
              </a:rPr>
              <a:t> real </a:t>
            </a:r>
            <a:r>
              <a:rPr lang="de-DE" sz="1400" dirty="0" err="1" smtClean="0">
                <a:solidFill>
                  <a:schemeClr val="tx1"/>
                </a:solidFill>
              </a:rPr>
              <a:t>input</a:t>
            </a:r>
            <a:r>
              <a:rPr lang="de-DE" sz="1400" dirty="0" smtClean="0">
                <a:solidFill>
                  <a:schemeClr val="tx1"/>
                </a:solidFill>
              </a:rPr>
              <a:t>:</a:t>
            </a:r>
          </a:p>
          <a:p>
            <a:endParaRPr lang="de-DE" sz="1400" dirty="0" smtClean="0">
              <a:solidFill>
                <a:schemeClr val="tx1"/>
              </a:solidFill>
            </a:endParaRPr>
          </a:p>
          <a:p>
            <a:endParaRPr lang="de-DE" sz="1400" dirty="0">
              <a:solidFill>
                <a:schemeClr val="tx1"/>
              </a:solidFill>
            </a:endParaRPr>
          </a:p>
          <a:p>
            <a:endParaRPr lang="de-DE" sz="700" dirty="0" smtClean="0">
              <a:solidFill>
                <a:schemeClr val="tx1"/>
              </a:solidFill>
            </a:endParaRPr>
          </a:p>
          <a:p>
            <a:r>
              <a:rPr lang="de-DE" sz="1400" dirty="0" err="1" smtClean="0">
                <a:solidFill>
                  <a:schemeClr val="tx1"/>
                </a:solidFill>
              </a:rPr>
              <a:t>Construct</a:t>
            </a:r>
            <a:r>
              <a:rPr lang="de-DE" sz="1400" dirty="0" smtClean="0">
                <a:solidFill>
                  <a:schemeClr val="tx1"/>
                </a:solidFill>
              </a:rPr>
              <a:t> FFT </a:t>
            </a:r>
            <a:r>
              <a:rPr lang="de-DE" sz="1400" dirty="0" err="1" smtClean="0">
                <a:solidFill>
                  <a:schemeClr val="tx1"/>
                </a:solidFill>
              </a:rPr>
              <a:t>for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imag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input</a:t>
            </a:r>
            <a:r>
              <a:rPr lang="de-DE" sz="1400" dirty="0" smtClean="0">
                <a:solidFill>
                  <a:schemeClr val="tx1"/>
                </a:solidFill>
              </a:rPr>
              <a:t>:</a:t>
            </a:r>
          </a:p>
          <a:p>
            <a:endParaRPr lang="de-DE" sz="1400" dirty="0" smtClean="0">
              <a:solidFill>
                <a:schemeClr val="tx1"/>
              </a:solidFill>
            </a:endParaRPr>
          </a:p>
          <a:p>
            <a:endParaRPr lang="de-DE" sz="1400" dirty="0">
              <a:solidFill>
                <a:schemeClr val="tx1"/>
              </a:solidFill>
            </a:endParaRPr>
          </a:p>
          <a:p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9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445224"/>
            <a:ext cx="3210537" cy="2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9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0" y="6209917"/>
            <a:ext cx="3364242" cy="22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0" name="Gerade Verbindung 9"/>
          <p:cNvCxnSpPr/>
          <p:nvPr/>
        </p:nvCxnSpPr>
        <p:spPr>
          <a:xfrm flipV="1">
            <a:off x="4427984" y="5090700"/>
            <a:ext cx="576064" cy="354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9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699136"/>
            <a:ext cx="2882661" cy="2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9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7" y="6484197"/>
            <a:ext cx="3036366" cy="22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475449"/>
              </p:ext>
            </p:extLst>
          </p:nvPr>
        </p:nvGraphicFramePr>
        <p:xfrm>
          <a:off x="7018039" y="692695"/>
          <a:ext cx="1818431" cy="1282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Visio" r:id="rId96" imgW="2924190" imgH="2062800" progId="Visio.Drawing.11">
                  <p:embed/>
                </p:oleObj>
              </mc:Choice>
              <mc:Fallback>
                <p:oleObj name="Visio" r:id="rId96" imgW="2924190" imgH="20628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7018039" y="692695"/>
                        <a:ext cx="1818431" cy="128237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75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/>
          <p:cNvSpPr/>
          <p:nvPr/>
        </p:nvSpPr>
        <p:spPr>
          <a:xfrm>
            <a:off x="1906925" y="3711915"/>
            <a:ext cx="5040560" cy="1548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1907704" y="1617909"/>
            <a:ext cx="504056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051720" y="1689917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Gegeben sei ein Signal im Zeitbereich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80" y="1737861"/>
            <a:ext cx="562689" cy="27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67544" y="332656"/>
            <a:ext cx="79208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IFFT – Effiziente Realisierung der </a:t>
            </a:r>
            <a:r>
              <a:rPr lang="de-DE" b="1" dirty="0" smtClean="0"/>
              <a:t>Inverse </a:t>
            </a:r>
            <a:r>
              <a:rPr lang="de-DE" b="1" dirty="0" err="1" smtClean="0"/>
              <a:t>Discrete</a:t>
            </a:r>
            <a:r>
              <a:rPr lang="de-DE" b="1" dirty="0" smtClean="0"/>
              <a:t> Fourier Transform </a:t>
            </a:r>
            <a:r>
              <a:rPr lang="de-DE" dirty="0" smtClean="0"/>
              <a:t>(Radix-2)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006314" y="2022617"/>
            <a:ext cx="486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Gesucht sei ein Signal im Frequenzbereich</a:t>
            </a:r>
          </a:p>
        </p:txBody>
      </p:sp>
      <p:pic>
        <p:nvPicPr>
          <p:cNvPr id="10" name="Grafik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076246"/>
            <a:ext cx="589876" cy="27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80" y="2503914"/>
            <a:ext cx="1111856" cy="2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14" y="2508972"/>
            <a:ext cx="959404" cy="18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2195736" y="2400705"/>
            <a:ext cx="516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(Ordnung N, d.h.,                        und                    )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2123728" y="395465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IDFT: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2123728" y="46726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Abkürzung: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01" y="3804014"/>
            <a:ext cx="2427973" cy="6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4" y="4678906"/>
            <a:ext cx="1089387" cy="34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48"/>
  <p:tag name="DEFAULTHEIGHT" val="3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l) =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69,00016"/>
  <p:tag name="PICTUREFILESIZE" val="613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\sum_{r=0}^{N/2-1} x(2r) W_N^{l2r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60,9803"/>
  <p:tag name="PICTUREFILESIZE" val="2394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\sum_{r=0}^{N/2-1} x(2r+1) W_N^{l(2r+1)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43,0005"/>
  <p:tag name="PICTUREFILESIZE" val="2974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1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496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3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8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$N \Rightarrow N/2+1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30,9802"/>
  <p:tag name="PICTUREFILESIZE" val="905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+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8"/>
  <p:tag name="PICTUREFILESIZE" val="164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$n$ gerade, $n = 2 r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68,9603"/>
  <p:tag name="PICTUREFILESIZE" val="1249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6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39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$n$ ungerade, $n = 2 r + 1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34,0005"/>
  <p:tag name="PICTUREFILESIZE" val="1599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6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39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2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6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39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1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496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3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8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=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8"/>
  <p:tag name="PICTUREFILESIZE" val="128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5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6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7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0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38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3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7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25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\sum_{r=0}^{N/2-1} x(2r) (W_{N/2})^{lr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01,0004"/>
  <p:tag name="PICTUREFILESIZE" val="2716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9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1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32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57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04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+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8"/>
  <p:tag name="PICTUREFILESIZE" val="164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9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38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3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(W_N)^2=e^{-j\frac{2\pi}{N}2}=e^{-j\frac{2\pi}{N/2}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49,9605"/>
  <p:tag name="PICTUREFILESIZE" val="2129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7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25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9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1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32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57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(k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0,98008"/>
  <p:tag name="PICTUREFILESIZE" val="536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l \sum_{r=0}^{N/2-1} x(2r+1) (W_{N/2})^{lr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80,9806"/>
  <p:tag name="PICTUREFILESIZE" val="3376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04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1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4967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3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8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1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496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3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86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38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7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25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9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1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3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570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04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9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3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1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4967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3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8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6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5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6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6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47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7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7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1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496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3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86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6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6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6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6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5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6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6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7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7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338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6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47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2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1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3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87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2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387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4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6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9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2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6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567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19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26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7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5987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7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5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l) = \sum_{k=0}^{N-1} x(k) W_N^{lk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98,9604"/>
  <p:tag name="PICTUREFILESIZE" val="27037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73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8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3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30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7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= 1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76,98016"/>
  <p:tag name="PICTUREFILESIZE" val="763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{(N/4)} = -j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27,9802"/>
  <p:tag name="PICTUREFILESIZE" val="1272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real}(n) = (X^{(N/2)}(n) + (X^{(N/2)}(N/2-n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0,0009"/>
  <p:tag name="PICTUREFILESIZE" val="4705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imag}(n) = -j(X^{(N/2)}(n) - (X^{(N/2)}(N/2-n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02,981"/>
  <p:tag name="PICTUREFILESIZE" val="490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(l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2,96008"/>
  <p:tag name="PICTUREFILESIZE" val="509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real}(0) = (X^{(N/2)}(0) + (X^{(N/2)}(0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30,9809"/>
  <p:tag name="PICTUREFILESIZE" val="4306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imag}(0) = -j(X^{(N/2)}(0) - (X^{(N/2)}(0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53,9609"/>
  <p:tag name="PICTUREFILESIZE" val="449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(k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0,98008"/>
  <p:tag name="PICTUREFILESIZE" val="536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(l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2,96008"/>
  <p:tag name="PICTUREFILESIZE" val="509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\le k &lt; N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97,98024"/>
  <p:tag name="PICTUREFILESIZE" val="713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\le l &lt; N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93,00016"/>
  <p:tag name="PICTUREFILESIZE" val="665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l) = \sum_{i=0}^{N-1} x(k) e^{j\frac{2\pi}{N}lk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13,9605"/>
  <p:tag name="PICTUREFILESIZE" val="26959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=e^{j\frac{2\pi}{N}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96,00016"/>
  <p:tag name="PICTUREFILESIZE" val="931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+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8"/>
  <p:tag name="PICTUREFILESIZE" val="164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k) = \sum_{l=0}^{N-1} X(l) V_N^{lk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92,9604"/>
  <p:tag name="PICTUREFILESIZE" val="2519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k) =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66,96016"/>
  <p:tag name="PICTUREFILESIZE" val="628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first part $0 \le k &lt; N/2$ 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16,0005"/>
  <p:tag name="PICTUREFILESIZE" val="1659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second part $N/2\le k &lt; N-1$ 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88,0005"/>
  <p:tag name="PICTUREFILESIZE" val="2147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\sum_{l=N/2}^{N-1} X(l) V_N^{lk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35,0002"/>
  <p:tag name="PICTUREFILESIZE" val="22219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\sum_{l=0}^{N/2-1} X(l) V_N^{lk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36,9803"/>
  <p:tag name="PICTUREFILESIZE" val="2164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\sum_{l=0}^{N/2-1} X(l+N/2) V_N^{kl} V_N^{kN/2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64,9605"/>
  <p:tag name="PICTUREFILESIZE" val="3561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{kN/2}=e^{j\frac{2\pi}{N}kN/2}=e^{j\pi k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40,0005"/>
  <p:tag name="PICTUREFILESIZE" val="23158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k) = \sum_{l=0}^{N/2-1} (X(l) + X(l+N/2)) V_N^{lk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69,0008"/>
  <p:tag name="PICTUREFILESIZE" val="41925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k) = \sum_{l=0}^{N/2-1} (X(l) - X(l+N/2)) V_N^{k} V_N^{lk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93,9608"/>
  <p:tag name="PICTUREFILESIZE" val="4274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1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238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3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60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1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238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3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60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1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238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3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60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22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14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3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87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28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387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46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65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9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\le k &lt; N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97,98024"/>
  <p:tag name="PICTUREFILESIZE" val="713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62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5674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19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265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7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5987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7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564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736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8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3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307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7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1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238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3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605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4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5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8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6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679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7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368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44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6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679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44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4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even}(n) = (X^{(N/2)}(n) + (X^{(N/2)}(N/2-n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0,0009"/>
  <p:tag name="PICTUREFILESIZE" val="46488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even}(0) = (X^{(N/2)}(0) + (X^{(N/2)}(N/2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59,0009"/>
  <p:tag name="PICTUREFILESIZE" val="4527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odd}(n) = j(X^{(N/2)}(n) - (X^{(N/2)}(N/2-n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6,001"/>
  <p:tag name="PICTUREFILESIZE" val="47136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odd}(0) = j(X^{(N/2)}(0) - (X^{(N/2)}(N/2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65,0009"/>
  <p:tag name="PICTUREFILESIZE" val="4580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= 1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69,00016"/>
  <p:tag name="PICTUREFILESIZE" val="6449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{(N/4)} = j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05,9602"/>
  <p:tag name="PICTUREFILESIZE" val="113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7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56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736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88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3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307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7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2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14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3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87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28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387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4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8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65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9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2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6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5674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19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265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6174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54,00008"/>
  <p:tag name="PICTUREFILESIZE" val="5987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1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238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3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605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4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1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4967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5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86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6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679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7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368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2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44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44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6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679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44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V_N^4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444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,96008"/>
  <p:tag name="PICTUREFILESIZE" val="4506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0 = 1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69,00016"/>
  <p:tag name="PICTUREFILESIZE" val="6449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V_N^{(N/4)} = j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05,9602"/>
  <p:tag name="PICTUREFILESIZE" val="11320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even}(n) = (X^{(N/2)}(n) + (X^{(N/2)}(N/2-n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0,0009"/>
  <p:tag name="PICTUREFILESIZE" val="46488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even}(0) = (X^{(N/2)}(0) + (X^{(N/2)}(N/2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59,0009"/>
  <p:tag name="PICTUREFILESIZE" val="45276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odd}(n) = j(X^{(N/2)}(n) - (X^{(N/2)}(N/2-n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6,001"/>
  <p:tag name="PICTUREFILESIZE" val="4713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3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8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^{(N/2)}_\text{odd}(0) = j(X^{(N/2)}(0) - (X^{(N/2)}(N/2))^*)/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15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65,0009"/>
  <p:tag name="PICTUREFILESIZE" val="458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\le l &lt; N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93,00016"/>
  <p:tag name="PICTUREFILESIZE" val="665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4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5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6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6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39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7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10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{l+N/2} = -W_N^{l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59,9603"/>
  <p:tag name="PICTUREFILESIZE" val="1529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1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496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3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8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W_N=e^{-j\frac{2\pi}{N}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117,0002"/>
  <p:tag name="PICTUREFILESIZE" val="1014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l) = \sum_{i=0}^{N-1} x(k) e^{-j\frac{2\pi}{N}lk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26,9805"/>
  <p:tag name="PICTUREFILESIZE" val="2704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7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0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1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45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5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W_N^{k(N-l)}=W_N^{-kl}=(W_N^{-kl})^*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6,0005"/>
  <p:tag name="PICTUREFILESIZE" val="2419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28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514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2,00008"/>
  <p:tag name="PICTUREFILESIZE" val="498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1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9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2)&#10;\end{equation*}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6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3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69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4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92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5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45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6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W_N^{k(l+N)}=W_N^{kl}=W_N^{l(k+N)}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270,0005"/>
  <p:tag name="PICTUREFILESIZE" val="2658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7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26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1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496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3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8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0 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3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 W_N^2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33,96008"/>
  <p:tag name="PICTUREFILESIZE" val="529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uation*}&#10;X(0)&#10;\end{equation*}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448"/>
  <p:tag name="BOXHEIGHT" val="345"/>
  <p:tag name="BOXFONT" val="10"/>
  <p:tag name="BOXWRAP" val="Falsch"/>
  <p:tag name="WORKAROUNDTRANSPARENCYBUG" val="Falsch"/>
  <p:tag name="ALLOWFONTSUBSTITUTION" val="Falsch"/>
  <p:tag name="BITMAPFORMAT" val="png256"/>
  <p:tag name="ORIGWIDTH" val="48,96008"/>
  <p:tag name="PICTUREFILESIZE" val="5829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Bildschirmpräsentation (4:3)</PresentationFormat>
  <Paragraphs>65</Paragraphs>
  <Slides>14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Larissa</vt:lpstr>
      <vt:lpstr>Visio</vt:lpstr>
      <vt:lpstr>Microsoft Visio Drawing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hauke</dc:creator>
  <cp:lastModifiedBy>hauke</cp:lastModifiedBy>
  <cp:revision>51</cp:revision>
  <dcterms:created xsi:type="dcterms:W3CDTF">2014-08-26T15:39:13Z</dcterms:created>
  <dcterms:modified xsi:type="dcterms:W3CDTF">2014-10-21T18:48:43Z</dcterms:modified>
</cp:coreProperties>
</file>